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glb" ContentType="model/gltf.binary"/>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1"/>
  </p:notesMasterIdLst>
  <p:sldIdLst>
    <p:sldId id="256" r:id="rId5"/>
    <p:sldId id="839" r:id="rId6"/>
    <p:sldId id="840" r:id="rId7"/>
    <p:sldId id="847" r:id="rId8"/>
    <p:sldId id="848" r:id="rId9"/>
    <p:sldId id="830" r:id="rId10"/>
    <p:sldId id="829" r:id="rId11"/>
    <p:sldId id="289" r:id="rId12"/>
    <p:sldId id="263" r:id="rId13"/>
    <p:sldId id="269" r:id="rId14"/>
    <p:sldId id="267" r:id="rId15"/>
    <p:sldId id="820" r:id="rId16"/>
    <p:sldId id="264" r:id="rId17"/>
    <p:sldId id="842" r:id="rId18"/>
    <p:sldId id="843" r:id="rId19"/>
    <p:sldId id="844" r:id="rId20"/>
    <p:sldId id="849" r:id="rId21"/>
    <p:sldId id="850" r:id="rId22"/>
    <p:sldId id="852" r:id="rId23"/>
    <p:sldId id="851" r:id="rId24"/>
    <p:sldId id="834" r:id="rId25"/>
    <p:sldId id="846" r:id="rId26"/>
    <p:sldId id="853" r:id="rId27"/>
    <p:sldId id="265" r:id="rId28"/>
    <p:sldId id="855" r:id="rId29"/>
    <p:sldId id="854" r:id="rId30"/>
    <p:sldId id="268" r:id="rId31"/>
    <p:sldId id="832" r:id="rId32"/>
    <p:sldId id="833" r:id="rId33"/>
    <p:sldId id="845" r:id="rId34"/>
    <p:sldId id="271" r:id="rId35"/>
    <p:sldId id="276" r:id="rId36"/>
    <p:sldId id="823" r:id="rId37"/>
    <p:sldId id="286" r:id="rId38"/>
    <p:sldId id="288" r:id="rId39"/>
    <p:sldId id="266" r:id="rId40"/>
    <p:sldId id="821" r:id="rId41"/>
    <p:sldId id="822" r:id="rId42"/>
    <p:sldId id="287" r:id="rId43"/>
    <p:sldId id="279" r:id="rId44"/>
    <p:sldId id="283" r:id="rId45"/>
    <p:sldId id="284" r:id="rId46"/>
    <p:sldId id="826" r:id="rId47"/>
    <p:sldId id="825" r:id="rId48"/>
    <p:sldId id="824" r:id="rId49"/>
    <p:sldId id="84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FFFF00"/>
    <a:srgbClr val="FFFFFF"/>
    <a:srgbClr val="DBCFE0"/>
    <a:srgbClr val="D4D0D8"/>
    <a:srgbClr val="111111"/>
    <a:srgbClr val="FDE186"/>
    <a:srgbClr val="FDC100"/>
    <a:srgbClr val="346A98"/>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A57B71-62A5-4A70-9000-786832FBBE27}" v="13083" dt="2023-07-06T12:24:56.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42" autoAdjust="0"/>
    <p:restoredTop sz="94154" autoAdjust="0"/>
  </p:normalViewPr>
  <p:slideViewPr>
    <p:cSldViewPr snapToGrid="0">
      <p:cViewPr varScale="1">
        <p:scale>
          <a:sx n="81" d="100"/>
          <a:sy n="81" d="100"/>
        </p:scale>
        <p:origin x="95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sner, Jeff S" userId="03cd2d55-ec98-46a5-894b-dc5c67f932ae" providerId="ADAL" clId="{5EA57B71-62A5-4A70-9000-786832FBBE27}"/>
    <pc:docChg chg="undo custSel mod addSld delSld modSld sldOrd">
      <pc:chgData name="Wesner, Jeff S" userId="03cd2d55-ec98-46a5-894b-dc5c67f932ae" providerId="ADAL" clId="{5EA57B71-62A5-4A70-9000-786832FBBE27}" dt="2023-07-06T12:24:56.980" v="13042" actId="20577"/>
      <pc:docMkLst>
        <pc:docMk/>
      </pc:docMkLst>
      <pc:sldChg chg="addSp delSp modSp mod modTransition setBg delDesignElem modNotesTx">
        <pc:chgData name="Wesner, Jeff S" userId="03cd2d55-ec98-46a5-894b-dc5c67f932ae" providerId="ADAL" clId="{5EA57B71-62A5-4A70-9000-786832FBBE27}" dt="2023-06-22T13:15:51.997" v="10080" actId="1076"/>
        <pc:sldMkLst>
          <pc:docMk/>
          <pc:sldMk cId="1936250964" sldId="256"/>
        </pc:sldMkLst>
        <pc:spChg chg="mod">
          <ac:chgData name="Wesner, Jeff S" userId="03cd2d55-ec98-46a5-894b-dc5c67f932ae" providerId="ADAL" clId="{5EA57B71-62A5-4A70-9000-786832FBBE27}" dt="2023-06-19T22:09:03.756" v="8644" actId="26606"/>
          <ac:spMkLst>
            <pc:docMk/>
            <pc:sldMk cId="1936250964" sldId="256"/>
            <ac:spMk id="2" creationId="{D1E3A24C-3053-461D-AF6D-C6F6F59AB0A4}"/>
          </ac:spMkLst>
        </pc:spChg>
        <pc:spChg chg="mod ord">
          <ac:chgData name="Wesner, Jeff S" userId="03cd2d55-ec98-46a5-894b-dc5c67f932ae" providerId="ADAL" clId="{5EA57B71-62A5-4A70-9000-786832FBBE27}" dt="2023-06-20T17:31:00.924" v="8832" actId="404"/>
          <ac:spMkLst>
            <pc:docMk/>
            <pc:sldMk cId="1936250964" sldId="256"/>
            <ac:spMk id="3" creationId="{82F13188-9180-426A-9D29-8200145C53BD}"/>
          </ac:spMkLst>
        </pc:spChg>
        <pc:spChg chg="add mod">
          <ac:chgData name="Wesner, Jeff S" userId="03cd2d55-ec98-46a5-894b-dc5c67f932ae" providerId="ADAL" clId="{5EA57B71-62A5-4A70-9000-786832FBBE27}" dt="2023-06-05T22:06:46.851" v="2508" actId="164"/>
          <ac:spMkLst>
            <pc:docMk/>
            <pc:sldMk cId="1936250964" sldId="256"/>
            <ac:spMk id="5" creationId="{0BBA8B00-5CE3-4504-BC09-4495AA3397AB}"/>
          </ac:spMkLst>
        </pc:spChg>
        <pc:spChg chg="add del">
          <ac:chgData name="Wesner, Jeff S" userId="03cd2d55-ec98-46a5-894b-dc5c67f932ae" providerId="ADAL" clId="{5EA57B71-62A5-4A70-9000-786832FBBE27}" dt="2023-06-05T20:53:19.448" v="2457" actId="26606"/>
          <ac:spMkLst>
            <pc:docMk/>
            <pc:sldMk cId="1936250964" sldId="256"/>
            <ac:spMk id="9" creationId="{2C61293E-6EBE-43EF-A52C-9BEBFD7679D4}"/>
          </ac:spMkLst>
        </pc:spChg>
        <pc:spChg chg="add del">
          <ac:chgData name="Wesner, Jeff S" userId="03cd2d55-ec98-46a5-894b-dc5c67f932ae" providerId="ADAL" clId="{5EA57B71-62A5-4A70-9000-786832FBBE27}" dt="2023-06-05T20:53:19.448" v="2457" actId="26606"/>
          <ac:spMkLst>
            <pc:docMk/>
            <pc:sldMk cId="1936250964" sldId="256"/>
            <ac:spMk id="11" creationId="{21540236-BFD5-4A9D-8840-4703E7F76825}"/>
          </ac:spMkLst>
        </pc:spChg>
        <pc:spChg chg="add del">
          <ac:chgData name="Wesner, Jeff S" userId="03cd2d55-ec98-46a5-894b-dc5c67f932ae" providerId="ADAL" clId="{5EA57B71-62A5-4A70-9000-786832FBBE27}" dt="2023-06-05T20:53:03.650" v="2450" actId="26606"/>
          <ac:spMkLst>
            <pc:docMk/>
            <pc:sldMk cId="1936250964" sldId="256"/>
            <ac:spMk id="16" creationId="{2C61293E-6EBE-43EF-A52C-9BEBFD7679D4}"/>
          </ac:spMkLst>
        </pc:spChg>
        <pc:spChg chg="add del">
          <ac:chgData name="Wesner, Jeff S" userId="03cd2d55-ec98-46a5-894b-dc5c67f932ae" providerId="ADAL" clId="{5EA57B71-62A5-4A70-9000-786832FBBE27}" dt="2023-06-05T20:53:03.650" v="2450" actId="26606"/>
          <ac:spMkLst>
            <pc:docMk/>
            <pc:sldMk cId="1936250964" sldId="256"/>
            <ac:spMk id="18" creationId="{21540236-BFD5-4A9D-8840-4703E7F76825}"/>
          </ac:spMkLst>
        </pc:spChg>
        <pc:spChg chg="add mod">
          <ac:chgData name="Wesner, Jeff S" userId="03cd2d55-ec98-46a5-894b-dc5c67f932ae" providerId="ADAL" clId="{5EA57B71-62A5-4A70-9000-786832FBBE27}" dt="2023-06-05T22:06:46.851" v="2508" actId="164"/>
          <ac:spMkLst>
            <pc:docMk/>
            <pc:sldMk cId="1936250964" sldId="256"/>
            <ac:spMk id="19" creationId="{C1D2CBB2-E2C5-4A57-B1FE-796A57C0EB37}"/>
          </ac:spMkLst>
        </pc:spChg>
        <pc:spChg chg="add del">
          <ac:chgData name="Wesner, Jeff S" userId="03cd2d55-ec98-46a5-894b-dc5c67f932ae" providerId="ADAL" clId="{5EA57B71-62A5-4A70-9000-786832FBBE27}" dt="2023-06-05T20:53:05.339" v="2452" actId="26606"/>
          <ac:spMkLst>
            <pc:docMk/>
            <pc:sldMk cId="1936250964" sldId="256"/>
            <ac:spMk id="20" creationId="{743AA782-23D1-4521-8CAD-47662984AA08}"/>
          </ac:spMkLst>
        </pc:spChg>
        <pc:spChg chg="add del">
          <ac:chgData name="Wesner, Jeff S" userId="03cd2d55-ec98-46a5-894b-dc5c67f932ae" providerId="ADAL" clId="{5EA57B71-62A5-4A70-9000-786832FBBE27}" dt="2023-06-05T20:53:05.339" v="2452" actId="26606"/>
          <ac:spMkLst>
            <pc:docMk/>
            <pc:sldMk cId="1936250964" sldId="256"/>
            <ac:spMk id="21" creationId="{650D18FE-0824-4A46-B22C-A86B52E5780A}"/>
          </ac:spMkLst>
        </pc:spChg>
        <pc:spChg chg="add mod">
          <ac:chgData name="Wesner, Jeff S" userId="03cd2d55-ec98-46a5-894b-dc5c67f932ae" providerId="ADAL" clId="{5EA57B71-62A5-4A70-9000-786832FBBE27}" dt="2023-06-05T22:06:55.027" v="2509" actId="164"/>
          <ac:spMkLst>
            <pc:docMk/>
            <pc:sldMk cId="1936250964" sldId="256"/>
            <ac:spMk id="22" creationId="{FFD19770-AE64-4759-8D12-3B4E18C7B145}"/>
          </ac:spMkLst>
        </pc:spChg>
        <pc:spChg chg="add del">
          <ac:chgData name="Wesner, Jeff S" userId="03cd2d55-ec98-46a5-894b-dc5c67f932ae" providerId="ADAL" clId="{5EA57B71-62A5-4A70-9000-786832FBBE27}" dt="2023-06-05T20:53:15.635" v="2454" actId="26606"/>
          <ac:spMkLst>
            <pc:docMk/>
            <pc:sldMk cId="1936250964" sldId="256"/>
            <ac:spMk id="23" creationId="{460B0EFB-53ED-4F35-B05D-F658EA021C65}"/>
          </ac:spMkLst>
        </pc:spChg>
        <pc:spChg chg="add del">
          <ac:chgData name="Wesner, Jeff S" userId="03cd2d55-ec98-46a5-894b-dc5c67f932ae" providerId="ADAL" clId="{5EA57B71-62A5-4A70-9000-786832FBBE27}" dt="2023-06-05T20:53:15.635" v="2454" actId="26606"/>
          <ac:spMkLst>
            <pc:docMk/>
            <pc:sldMk cId="1936250964" sldId="256"/>
            <ac:spMk id="24" creationId="{835EF3DD-7D43-4A27-8967-A92FD8CC9365}"/>
          </ac:spMkLst>
        </pc:spChg>
        <pc:spChg chg="add del">
          <ac:chgData name="Wesner, Jeff S" userId="03cd2d55-ec98-46a5-894b-dc5c67f932ae" providerId="ADAL" clId="{5EA57B71-62A5-4A70-9000-786832FBBE27}" dt="2023-06-05T20:53:19.436" v="2456" actId="26606"/>
          <ac:spMkLst>
            <pc:docMk/>
            <pc:sldMk cId="1936250964" sldId="256"/>
            <ac:spMk id="26" creationId="{E8A8EAB8-D2FF-444D-B34B-7D32F106AD0E}"/>
          </ac:spMkLst>
        </pc:spChg>
        <pc:spChg chg="add del">
          <ac:chgData name="Wesner, Jeff S" userId="03cd2d55-ec98-46a5-894b-dc5c67f932ae" providerId="ADAL" clId="{5EA57B71-62A5-4A70-9000-786832FBBE27}" dt="2023-06-19T20:16:25.191" v="8221"/>
          <ac:spMkLst>
            <pc:docMk/>
            <pc:sldMk cId="1936250964" sldId="256"/>
            <ac:spMk id="30" creationId="{D009D6D5-DAC2-4A8B-A17A-E206B9012D09}"/>
          </ac:spMkLst>
        </pc:spChg>
        <pc:spChg chg="add">
          <ac:chgData name="Wesner, Jeff S" userId="03cd2d55-ec98-46a5-894b-dc5c67f932ae" providerId="ADAL" clId="{5EA57B71-62A5-4A70-9000-786832FBBE27}" dt="2023-06-19T22:09:03.756" v="8644" actId="26606"/>
          <ac:spMkLst>
            <pc:docMk/>
            <pc:sldMk cId="1936250964" sldId="256"/>
            <ac:spMk id="42" creationId="{36C4118A-B523-45D9-B427-8E05B2DEA65C}"/>
          </ac:spMkLst>
        </pc:spChg>
        <pc:grpChg chg="add mod">
          <ac:chgData name="Wesner, Jeff S" userId="03cd2d55-ec98-46a5-894b-dc5c67f932ae" providerId="ADAL" clId="{5EA57B71-62A5-4A70-9000-786832FBBE27}" dt="2023-06-05T22:06:55.027" v="2509" actId="164"/>
          <ac:grpSpMkLst>
            <pc:docMk/>
            <pc:sldMk cId="1936250964" sldId="256"/>
            <ac:grpSpMk id="6" creationId="{734145ED-9513-4968-B282-E31DA6AFB41A}"/>
          </ac:grpSpMkLst>
        </pc:grpChg>
        <pc:grpChg chg="add del mod">
          <ac:chgData name="Wesner, Jeff S" userId="03cd2d55-ec98-46a5-894b-dc5c67f932ae" providerId="ADAL" clId="{5EA57B71-62A5-4A70-9000-786832FBBE27}" dt="2023-06-19T22:01:30.022" v="8622" actId="478"/>
          <ac:grpSpMkLst>
            <pc:docMk/>
            <pc:sldMk cId="1936250964" sldId="256"/>
            <ac:grpSpMk id="8" creationId="{EDBCAB6C-4794-4064-BAB8-D2E463E9278D}"/>
          </ac:grpSpMkLst>
        </pc:grpChg>
        <pc:grpChg chg="add del">
          <ac:chgData name="Wesner, Jeff S" userId="03cd2d55-ec98-46a5-894b-dc5c67f932ae" providerId="ADAL" clId="{5EA57B71-62A5-4A70-9000-786832FBBE27}" dt="2023-06-19T22:07:50.196" v="8641" actId="478"/>
          <ac:grpSpMkLst>
            <pc:docMk/>
            <pc:sldMk cId="1936250964" sldId="256"/>
            <ac:grpSpMk id="11" creationId="{0C743297-3DC5-436F-A039-46B2C938C019}"/>
          </ac:grpSpMkLst>
        </pc:grpChg>
        <pc:picChg chg="add del mod modCrop">
          <ac:chgData name="Wesner, Jeff S" userId="03cd2d55-ec98-46a5-894b-dc5c67f932ae" providerId="ADAL" clId="{5EA57B71-62A5-4A70-9000-786832FBBE27}" dt="2023-06-05T20:52:12.227" v="2446" actId="478"/>
          <ac:picMkLst>
            <pc:docMk/>
            <pc:sldMk cId="1936250964" sldId="256"/>
            <ac:picMk id="4" creationId="{EA92D973-DCD8-42F2-929D-060B3DE68C1B}"/>
          </ac:picMkLst>
        </pc:picChg>
        <pc:picChg chg="add mod ord">
          <ac:chgData name="Wesner, Jeff S" userId="03cd2d55-ec98-46a5-894b-dc5c67f932ae" providerId="ADAL" clId="{5EA57B71-62A5-4A70-9000-786832FBBE27}" dt="2023-06-05T22:06:46.851" v="2508" actId="164"/>
          <ac:picMkLst>
            <pc:docMk/>
            <pc:sldMk cId="1936250964" sldId="256"/>
            <ac:picMk id="7" creationId="{ED260705-C9FF-4AAF-92CB-FB5AD65414C7}"/>
          </ac:picMkLst>
        </pc:picChg>
        <pc:picChg chg="add del mod ord">
          <ac:chgData name="Wesner, Jeff S" userId="03cd2d55-ec98-46a5-894b-dc5c67f932ae" providerId="ADAL" clId="{5EA57B71-62A5-4A70-9000-786832FBBE27}" dt="2023-06-19T22:07:51.626" v="8642" actId="478"/>
          <ac:picMkLst>
            <pc:docMk/>
            <pc:sldMk cId="1936250964" sldId="256"/>
            <ac:picMk id="9" creationId="{B0CCD1FD-BCAF-4BA4-841E-207F19B36FF7}"/>
          </ac:picMkLst>
        </pc:picChg>
        <pc:picChg chg="add del">
          <ac:chgData name="Wesner, Jeff S" userId="03cd2d55-ec98-46a5-894b-dc5c67f932ae" providerId="ADAL" clId="{5EA57B71-62A5-4A70-9000-786832FBBE27}" dt="2023-06-19T22:07:32.223" v="8637"/>
          <ac:picMkLst>
            <pc:docMk/>
            <pc:sldMk cId="1936250964" sldId="256"/>
            <ac:picMk id="35" creationId="{C50C742E-A8B0-465D-8BF8-40DA813567EA}"/>
          </ac:picMkLst>
        </pc:picChg>
        <pc:picChg chg="add del">
          <ac:chgData name="Wesner, Jeff S" userId="03cd2d55-ec98-46a5-894b-dc5c67f932ae" providerId="ADAL" clId="{5EA57B71-62A5-4A70-9000-786832FBBE27}" dt="2023-06-19T22:07:38.709" v="8639"/>
          <ac:picMkLst>
            <pc:docMk/>
            <pc:sldMk cId="1936250964" sldId="256"/>
            <ac:picMk id="36" creationId="{EE61D396-AA1E-4E5D-94DB-EE54E5953C69}"/>
          </ac:picMkLst>
        </pc:picChg>
        <pc:picChg chg="add mod modCrop">
          <ac:chgData name="Wesner, Jeff S" userId="03cd2d55-ec98-46a5-894b-dc5c67f932ae" providerId="ADAL" clId="{5EA57B71-62A5-4A70-9000-786832FBBE27}" dt="2023-06-22T13:15:48.534" v="10079" actId="732"/>
          <ac:picMkLst>
            <pc:docMk/>
            <pc:sldMk cId="1936250964" sldId="256"/>
            <ac:picMk id="37" creationId="{0BA8FFF8-4C75-43BD-81E0-FB0C1C6B9220}"/>
          </ac:picMkLst>
        </pc:picChg>
        <pc:picChg chg="add del mod">
          <ac:chgData name="Wesner, Jeff S" userId="03cd2d55-ec98-46a5-894b-dc5c67f932ae" providerId="ADAL" clId="{5EA57B71-62A5-4A70-9000-786832FBBE27}" dt="2023-06-20T17:43:27.664" v="8835"/>
          <ac:picMkLst>
            <pc:docMk/>
            <pc:sldMk cId="1936250964" sldId="256"/>
            <ac:picMk id="39" creationId="{8E4D76BD-3D38-49E1-B74A-3860625FA270}"/>
          </ac:picMkLst>
        </pc:picChg>
        <pc:picChg chg="add mod modCrop">
          <ac:chgData name="Wesner, Jeff S" userId="03cd2d55-ec98-46a5-894b-dc5c67f932ae" providerId="ADAL" clId="{5EA57B71-62A5-4A70-9000-786832FBBE27}" dt="2023-06-22T13:15:51.997" v="10080" actId="1076"/>
          <ac:picMkLst>
            <pc:docMk/>
            <pc:sldMk cId="1936250964" sldId="256"/>
            <ac:picMk id="41" creationId="{54983321-A195-4C7A-93E4-D9B2ACBDF8B1}"/>
          </ac:picMkLst>
        </pc:picChg>
        <pc:cxnChg chg="add del">
          <ac:chgData name="Wesner, Jeff S" userId="03cd2d55-ec98-46a5-894b-dc5c67f932ae" providerId="ADAL" clId="{5EA57B71-62A5-4A70-9000-786832FBBE27}" dt="2023-06-05T20:53:19.436" v="2456" actId="26606"/>
          <ac:cxnSpMkLst>
            <pc:docMk/>
            <pc:sldMk cId="1936250964" sldId="256"/>
            <ac:cxnSpMk id="27" creationId="{EEA38897-7BA3-4408-8083-3235339C4A60}"/>
          </ac:cxnSpMkLst>
        </pc:cxnChg>
        <pc:cxnChg chg="add del">
          <ac:chgData name="Wesner, Jeff S" userId="03cd2d55-ec98-46a5-894b-dc5c67f932ae" providerId="ADAL" clId="{5EA57B71-62A5-4A70-9000-786832FBBE27}" dt="2023-06-05T20:53:19.436" v="2456" actId="26606"/>
          <ac:cxnSpMkLst>
            <pc:docMk/>
            <pc:sldMk cId="1936250964" sldId="256"/>
            <ac:cxnSpMk id="28" creationId="{F11AD06B-AB20-4097-8606-5DA00DBACE88}"/>
          </ac:cxnSpMkLst>
        </pc:cxnChg>
      </pc:sldChg>
      <pc:sldChg chg="addSp delSp add delAnim modAnim">
        <pc:chgData name="Wesner, Jeff S" userId="03cd2d55-ec98-46a5-894b-dc5c67f932ae" providerId="ADAL" clId="{5EA57B71-62A5-4A70-9000-786832FBBE27}" dt="2023-06-22T13:17:28.681" v="10109" actId="478"/>
        <pc:sldMkLst>
          <pc:docMk/>
          <pc:sldMk cId="687829254" sldId="263"/>
        </pc:sldMkLst>
        <pc:picChg chg="add del">
          <ac:chgData name="Wesner, Jeff S" userId="03cd2d55-ec98-46a5-894b-dc5c67f932ae" providerId="ADAL" clId="{5EA57B71-62A5-4A70-9000-786832FBBE27}" dt="2023-06-22T13:17:28.681" v="10109" actId="478"/>
          <ac:picMkLst>
            <pc:docMk/>
            <pc:sldMk cId="687829254" sldId="263"/>
            <ac:picMk id="5" creationId="{9C8849BB-3479-4AD2-A9DF-71F8275EC38D}"/>
          </ac:picMkLst>
        </pc:picChg>
      </pc:sldChg>
      <pc:sldChg chg="addSp delSp modSp add mod modTransition setBg delAnim delDesignElem modNotesTx">
        <pc:chgData name="Wesner, Jeff S" userId="03cd2d55-ec98-46a5-894b-dc5c67f932ae" providerId="ADAL" clId="{5EA57B71-62A5-4A70-9000-786832FBBE27}" dt="2023-07-01T15:51:23.583" v="12208" actId="20577"/>
        <pc:sldMkLst>
          <pc:docMk/>
          <pc:sldMk cId="2690062025" sldId="264"/>
        </pc:sldMkLst>
        <pc:spChg chg="del mod">
          <ac:chgData name="Wesner, Jeff S" userId="03cd2d55-ec98-46a5-894b-dc5c67f932ae" providerId="ADAL" clId="{5EA57B71-62A5-4A70-9000-786832FBBE27}" dt="2023-06-10T19:17:18.501" v="5634" actId="478"/>
          <ac:spMkLst>
            <pc:docMk/>
            <pc:sldMk cId="2690062025" sldId="264"/>
            <ac:spMk id="2" creationId="{F1ED04D6-B12F-4E9F-A3AB-AC321845B4AE}"/>
          </ac:spMkLst>
        </pc:spChg>
        <pc:spChg chg="del">
          <ac:chgData name="Wesner, Jeff S" userId="03cd2d55-ec98-46a5-894b-dc5c67f932ae" providerId="ADAL" clId="{5EA57B71-62A5-4A70-9000-786832FBBE27}" dt="2023-06-10T14:12:14.923" v="5620" actId="478"/>
          <ac:spMkLst>
            <pc:docMk/>
            <pc:sldMk cId="2690062025" sldId="264"/>
            <ac:spMk id="3" creationId="{CB19534D-95FF-45EF-8C8E-A591BF04D79B}"/>
          </ac:spMkLst>
        </pc:spChg>
        <pc:spChg chg="del">
          <ac:chgData name="Wesner, Jeff S" userId="03cd2d55-ec98-46a5-894b-dc5c67f932ae" providerId="ADAL" clId="{5EA57B71-62A5-4A70-9000-786832FBBE27}" dt="2023-06-10T14:12:12.829" v="5619" actId="478"/>
          <ac:spMkLst>
            <pc:docMk/>
            <pc:sldMk cId="2690062025" sldId="264"/>
            <ac:spMk id="6" creationId="{5DB133A2-FB2E-46E3-AD35-12BD9B542823}"/>
          </ac:spMkLst>
        </pc:spChg>
        <pc:spChg chg="del">
          <ac:chgData name="Wesner, Jeff S" userId="03cd2d55-ec98-46a5-894b-dc5c67f932ae" providerId="ADAL" clId="{5EA57B71-62A5-4A70-9000-786832FBBE27}" dt="2023-06-10T14:12:11.367" v="5618" actId="478"/>
          <ac:spMkLst>
            <pc:docMk/>
            <pc:sldMk cId="2690062025" sldId="264"/>
            <ac:spMk id="7" creationId="{7BF6B642-16C4-4C50-976F-58857E0A238E}"/>
          </ac:spMkLst>
        </pc:spChg>
        <pc:spChg chg="del">
          <ac:chgData name="Wesner, Jeff S" userId="03cd2d55-ec98-46a5-894b-dc5c67f932ae" providerId="ADAL" clId="{5EA57B71-62A5-4A70-9000-786832FBBE27}" dt="2023-06-10T14:12:09.568" v="5617" actId="478"/>
          <ac:spMkLst>
            <pc:docMk/>
            <pc:sldMk cId="2690062025" sldId="264"/>
            <ac:spMk id="8" creationId="{F308CC25-C966-4537-9FBF-94026E44F356}"/>
          </ac:spMkLst>
        </pc:spChg>
        <pc:spChg chg="add del mod">
          <ac:chgData name="Wesner, Jeff S" userId="03cd2d55-ec98-46a5-894b-dc5c67f932ae" providerId="ADAL" clId="{5EA57B71-62A5-4A70-9000-786832FBBE27}" dt="2023-06-10T19:17:24.701" v="5636" actId="478"/>
          <ac:spMkLst>
            <pc:docMk/>
            <pc:sldMk cId="2690062025" sldId="264"/>
            <ac:spMk id="14" creationId="{66996D03-8BB7-454D-AF82-66B30B3DF4F3}"/>
          </ac:spMkLst>
        </pc:spChg>
        <pc:spChg chg="add mod">
          <ac:chgData name="Wesner, Jeff S" userId="03cd2d55-ec98-46a5-894b-dc5c67f932ae" providerId="ADAL" clId="{5EA57B71-62A5-4A70-9000-786832FBBE27}" dt="2023-06-19T20:49:25.864" v="8607" actId="26606"/>
          <ac:spMkLst>
            <pc:docMk/>
            <pc:sldMk cId="2690062025" sldId="264"/>
            <ac:spMk id="15" creationId="{A90A272E-6A17-47E5-BF0C-93DEB8378EF9}"/>
          </ac:spMkLst>
        </pc:spChg>
        <pc:spChg chg="add">
          <ac:chgData name="Wesner, Jeff S" userId="03cd2d55-ec98-46a5-894b-dc5c67f932ae" providerId="ADAL" clId="{5EA57B71-62A5-4A70-9000-786832FBBE27}" dt="2023-06-19T20:49:25.864" v="8607" actId="26606"/>
          <ac:spMkLst>
            <pc:docMk/>
            <pc:sldMk cId="2690062025" sldId="264"/>
            <ac:spMk id="17" creationId="{D4771268-CB57-404A-9271-370EB28F6090}"/>
          </ac:spMkLst>
        </pc:spChg>
        <pc:spChg chg="add del">
          <ac:chgData name="Wesner, Jeff S" userId="03cd2d55-ec98-46a5-894b-dc5c67f932ae" providerId="ADAL" clId="{5EA57B71-62A5-4A70-9000-786832FBBE27}" dt="2023-06-19T20:16:25.191" v="8221"/>
          <ac:spMkLst>
            <pc:docMk/>
            <pc:sldMk cId="2690062025" sldId="264"/>
            <ac:spMk id="20" creationId="{D4771268-CB57-404A-9271-370EB28F6090}"/>
          </ac:spMkLst>
        </pc:spChg>
        <pc:picChg chg="add del mod">
          <ac:chgData name="Wesner, Jeff S" userId="03cd2d55-ec98-46a5-894b-dc5c67f932ae" providerId="ADAL" clId="{5EA57B71-62A5-4A70-9000-786832FBBE27}" dt="2023-06-10T19:16:28.552" v="5628" actId="478"/>
          <ac:picMkLst>
            <pc:docMk/>
            <pc:sldMk cId="2690062025" sldId="264"/>
            <ac:picMk id="5" creationId="{92331138-CC35-4AEF-BF90-84597C86A37E}"/>
          </ac:picMkLst>
        </pc:picChg>
        <pc:picChg chg="del mod">
          <ac:chgData name="Wesner, Jeff S" userId="03cd2d55-ec98-46a5-894b-dc5c67f932ae" providerId="ADAL" clId="{5EA57B71-62A5-4A70-9000-786832FBBE27}" dt="2023-06-10T19:16:19.337" v="5626" actId="478"/>
          <ac:picMkLst>
            <pc:docMk/>
            <pc:sldMk cId="2690062025" sldId="264"/>
            <ac:picMk id="9" creationId="{58D775EF-C206-465F-AAB9-99F616E8BC40}"/>
          </ac:picMkLst>
        </pc:picChg>
        <pc:picChg chg="del">
          <ac:chgData name="Wesner, Jeff S" userId="03cd2d55-ec98-46a5-894b-dc5c67f932ae" providerId="ADAL" clId="{5EA57B71-62A5-4A70-9000-786832FBBE27}" dt="2023-06-10T14:12:05.843" v="5616" actId="478"/>
          <ac:picMkLst>
            <pc:docMk/>
            <pc:sldMk cId="2690062025" sldId="264"/>
            <ac:picMk id="10" creationId="{5B83424C-3270-453C-8E54-156E4BF0B6BA}"/>
          </ac:picMkLst>
        </pc:picChg>
        <pc:picChg chg="add mod ord">
          <ac:chgData name="Wesner, Jeff S" userId="03cd2d55-ec98-46a5-894b-dc5c67f932ae" providerId="ADAL" clId="{5EA57B71-62A5-4A70-9000-786832FBBE27}" dt="2023-06-10T19:18:38.984" v="5697" actId="26606"/>
          <ac:picMkLst>
            <pc:docMk/>
            <pc:sldMk cId="2690062025" sldId="264"/>
            <ac:picMk id="12" creationId="{5C4CD28C-C1D7-460E-A71B-65F795F2C002}"/>
          </ac:picMkLst>
        </pc:picChg>
      </pc:sldChg>
      <pc:sldChg chg="add">
        <pc:chgData name="Wesner, Jeff S" userId="03cd2d55-ec98-46a5-894b-dc5c67f932ae" providerId="ADAL" clId="{5EA57B71-62A5-4A70-9000-786832FBBE27}" dt="2023-07-03T18:09:14.677" v="12987"/>
        <pc:sldMkLst>
          <pc:docMk/>
          <pc:sldMk cId="3275449512" sldId="265"/>
        </pc:sldMkLst>
      </pc:sldChg>
      <pc:sldChg chg="delSp add delAnim">
        <pc:chgData name="Wesner, Jeff S" userId="03cd2d55-ec98-46a5-894b-dc5c67f932ae" providerId="ADAL" clId="{5EA57B71-62A5-4A70-9000-786832FBBE27}" dt="2023-07-03T17:58:58.876" v="12984" actId="478"/>
        <pc:sldMkLst>
          <pc:docMk/>
          <pc:sldMk cId="1439306588" sldId="266"/>
        </pc:sldMkLst>
        <pc:spChg chg="del">
          <ac:chgData name="Wesner, Jeff S" userId="03cd2d55-ec98-46a5-894b-dc5c67f932ae" providerId="ADAL" clId="{5EA57B71-62A5-4A70-9000-786832FBBE27}" dt="2023-07-03T17:58:52.650" v="12982" actId="478"/>
          <ac:spMkLst>
            <pc:docMk/>
            <pc:sldMk cId="1439306588" sldId="266"/>
            <ac:spMk id="7" creationId="{70D8E8BD-9C23-4C25-B6B8-CF16B3C39025}"/>
          </ac:spMkLst>
        </pc:spChg>
        <pc:spChg chg="del">
          <ac:chgData name="Wesner, Jeff S" userId="03cd2d55-ec98-46a5-894b-dc5c67f932ae" providerId="ADAL" clId="{5EA57B71-62A5-4A70-9000-786832FBBE27}" dt="2023-07-03T17:58:58.876" v="12984" actId="478"/>
          <ac:spMkLst>
            <pc:docMk/>
            <pc:sldMk cId="1439306588" sldId="266"/>
            <ac:spMk id="9" creationId="{99F3E748-8F06-49DF-BB61-69651D0F464F}"/>
          </ac:spMkLst>
        </pc:spChg>
        <pc:cxnChg chg="del">
          <ac:chgData name="Wesner, Jeff S" userId="03cd2d55-ec98-46a5-894b-dc5c67f932ae" providerId="ADAL" clId="{5EA57B71-62A5-4A70-9000-786832FBBE27}" dt="2023-07-03T17:58:55.129" v="12983" actId="478"/>
          <ac:cxnSpMkLst>
            <pc:docMk/>
            <pc:sldMk cId="1439306588" sldId="266"/>
            <ac:cxnSpMk id="6" creationId="{61133D41-EB75-40EA-89C3-7D5CFEA462A9}"/>
          </ac:cxnSpMkLst>
        </pc:cxnChg>
      </pc:sldChg>
      <pc:sldChg chg="addSp delSp modSp add modTransition">
        <pc:chgData name="Wesner, Jeff S" userId="03cd2d55-ec98-46a5-894b-dc5c67f932ae" providerId="ADAL" clId="{5EA57B71-62A5-4A70-9000-786832FBBE27}" dt="2023-07-03T15:33:37.480" v="12972" actId="1076"/>
        <pc:sldMkLst>
          <pc:docMk/>
          <pc:sldMk cId="566793160" sldId="267"/>
        </pc:sldMkLst>
        <pc:spChg chg="mod">
          <ac:chgData name="Wesner, Jeff S" userId="03cd2d55-ec98-46a5-894b-dc5c67f932ae" providerId="ADAL" clId="{5EA57B71-62A5-4A70-9000-786832FBBE27}" dt="2023-06-07T18:43:56.483" v="5032" actId="20577"/>
          <ac:spMkLst>
            <pc:docMk/>
            <pc:sldMk cId="566793160" sldId="267"/>
            <ac:spMk id="2" creationId="{16F6DCA6-7D62-4CC1-BCDA-A6C74B20DE29}"/>
          </ac:spMkLst>
        </pc:spChg>
        <pc:spChg chg="del mod">
          <ac:chgData name="Wesner, Jeff S" userId="03cd2d55-ec98-46a5-894b-dc5c67f932ae" providerId="ADAL" clId="{5EA57B71-62A5-4A70-9000-786832FBBE27}" dt="2023-06-11T21:12:52.149" v="7240" actId="478"/>
          <ac:spMkLst>
            <pc:docMk/>
            <pc:sldMk cId="566793160" sldId="267"/>
            <ac:spMk id="3" creationId="{B957A66F-9092-47AA-B0F6-421F5E1FBA41}"/>
          </ac:spMkLst>
        </pc:spChg>
        <pc:spChg chg="add mod">
          <ac:chgData name="Wesner, Jeff S" userId="03cd2d55-ec98-46a5-894b-dc5c67f932ae" providerId="ADAL" clId="{5EA57B71-62A5-4A70-9000-786832FBBE27}" dt="2023-06-14T19:02:10.633" v="7462" actId="14100"/>
          <ac:spMkLst>
            <pc:docMk/>
            <pc:sldMk cId="566793160" sldId="267"/>
            <ac:spMk id="5" creationId="{0B617464-3EC5-4A3A-AE80-8C00A31A2E23}"/>
          </ac:spMkLst>
        </pc:spChg>
        <pc:spChg chg="add del">
          <ac:chgData name="Wesner, Jeff S" userId="03cd2d55-ec98-46a5-894b-dc5c67f932ae" providerId="ADAL" clId="{5EA57B71-62A5-4A70-9000-786832FBBE27}" dt="2023-06-10T14:06:09.699" v="5339"/>
          <ac:spMkLst>
            <pc:docMk/>
            <pc:sldMk cId="566793160" sldId="267"/>
            <ac:spMk id="6" creationId="{795676D0-BE87-4000-9549-23B5CCBA40F6}"/>
          </ac:spMkLst>
        </pc:spChg>
        <pc:spChg chg="add del">
          <ac:chgData name="Wesner, Jeff S" userId="03cd2d55-ec98-46a5-894b-dc5c67f932ae" providerId="ADAL" clId="{5EA57B71-62A5-4A70-9000-786832FBBE27}" dt="2023-06-11T21:14:13.378" v="7252"/>
          <ac:spMkLst>
            <pc:docMk/>
            <pc:sldMk cId="566793160" sldId="267"/>
            <ac:spMk id="10" creationId="{20E81159-CDF1-4474-B9B1-813489DF2133}"/>
          </ac:spMkLst>
        </pc:spChg>
        <pc:spChg chg="add del">
          <ac:chgData name="Wesner, Jeff S" userId="03cd2d55-ec98-46a5-894b-dc5c67f932ae" providerId="ADAL" clId="{5EA57B71-62A5-4A70-9000-786832FBBE27}" dt="2023-06-11T21:14:13.378" v="7252"/>
          <ac:spMkLst>
            <pc:docMk/>
            <pc:sldMk cId="566793160" sldId="267"/>
            <ac:spMk id="11" creationId="{D49BF844-6EF5-4BBF-A29D-809EC532AEDE}"/>
          </ac:spMkLst>
        </pc:spChg>
        <pc:spChg chg="add del">
          <ac:chgData name="Wesner, Jeff S" userId="03cd2d55-ec98-46a5-894b-dc5c67f932ae" providerId="ADAL" clId="{5EA57B71-62A5-4A70-9000-786832FBBE27}" dt="2023-06-11T21:14:13.378" v="7252"/>
          <ac:spMkLst>
            <pc:docMk/>
            <pc:sldMk cId="566793160" sldId="267"/>
            <ac:spMk id="12" creationId="{A50BCAA5-4E38-4695-B8F7-7986C2976CE8}"/>
          </ac:spMkLst>
        </pc:spChg>
        <pc:spChg chg="add del">
          <ac:chgData name="Wesner, Jeff S" userId="03cd2d55-ec98-46a5-894b-dc5c67f932ae" providerId="ADAL" clId="{5EA57B71-62A5-4A70-9000-786832FBBE27}" dt="2023-06-11T21:14:13.378" v="7252"/>
          <ac:spMkLst>
            <pc:docMk/>
            <pc:sldMk cId="566793160" sldId="267"/>
            <ac:spMk id="13" creationId="{9A0AABAD-743E-41F2-B7DC-B2AB8E318506}"/>
          </ac:spMkLst>
        </pc:spChg>
        <pc:picChg chg="add del mod modCrop">
          <ac:chgData name="Wesner, Jeff S" userId="03cd2d55-ec98-46a5-894b-dc5c67f932ae" providerId="ADAL" clId="{5EA57B71-62A5-4A70-9000-786832FBBE27}" dt="2023-07-03T15:31:36.694" v="12961" actId="732"/>
          <ac:picMkLst>
            <pc:docMk/>
            <pc:sldMk cId="566793160" sldId="267"/>
            <ac:picMk id="4" creationId="{7E0B35F6-C422-4AEE-B3E2-5F8F2A2384A2}"/>
          </ac:picMkLst>
        </pc:picChg>
        <pc:picChg chg="add del mod">
          <ac:chgData name="Wesner, Jeff S" userId="03cd2d55-ec98-46a5-894b-dc5c67f932ae" providerId="ADAL" clId="{5EA57B71-62A5-4A70-9000-786832FBBE27}" dt="2023-07-01T19:06:19.112" v="12866" actId="478"/>
          <ac:picMkLst>
            <pc:docMk/>
            <pc:sldMk cId="566793160" sldId="267"/>
            <ac:picMk id="6" creationId="{236EFAB3-8821-47EA-8928-0FD5F1C12EF2}"/>
          </ac:picMkLst>
        </pc:picChg>
        <pc:picChg chg="add del mod">
          <ac:chgData name="Wesner, Jeff S" userId="03cd2d55-ec98-46a5-894b-dc5c67f932ae" providerId="ADAL" clId="{5EA57B71-62A5-4A70-9000-786832FBBE27}" dt="2023-07-03T15:30:56.662" v="12954" actId="478"/>
          <ac:picMkLst>
            <pc:docMk/>
            <pc:sldMk cId="566793160" sldId="267"/>
            <ac:picMk id="6" creationId="{F04BCA4E-EC37-4260-9CF8-C4E21C214B86}"/>
          </ac:picMkLst>
        </pc:picChg>
        <pc:picChg chg="add del mod">
          <ac:chgData name="Wesner, Jeff S" userId="03cd2d55-ec98-46a5-894b-dc5c67f932ae" providerId="ADAL" clId="{5EA57B71-62A5-4A70-9000-786832FBBE27}" dt="2023-06-11T21:13:45.702" v="7248" actId="478"/>
          <ac:picMkLst>
            <pc:docMk/>
            <pc:sldMk cId="566793160" sldId="267"/>
            <ac:picMk id="7" creationId="{07AA145C-31C4-42D0-9810-E0FCDAF58C50}"/>
          </ac:picMkLst>
        </pc:picChg>
        <pc:picChg chg="add del mod">
          <ac:chgData name="Wesner, Jeff S" userId="03cd2d55-ec98-46a5-894b-dc5c67f932ae" providerId="ADAL" clId="{5EA57B71-62A5-4A70-9000-786832FBBE27}" dt="2023-07-01T19:07:26.037" v="12872" actId="478"/>
          <ac:picMkLst>
            <pc:docMk/>
            <pc:sldMk cId="566793160" sldId="267"/>
            <ac:picMk id="8" creationId="{5235B294-0537-4A40-8166-CD54BF76963D}"/>
          </ac:picMkLst>
        </pc:picChg>
        <pc:picChg chg="add mod">
          <ac:chgData name="Wesner, Jeff S" userId="03cd2d55-ec98-46a5-894b-dc5c67f932ae" providerId="ADAL" clId="{5EA57B71-62A5-4A70-9000-786832FBBE27}" dt="2023-07-03T15:33:37.480" v="12972" actId="1076"/>
          <ac:picMkLst>
            <pc:docMk/>
            <pc:sldMk cId="566793160" sldId="267"/>
            <ac:picMk id="8" creationId="{5300F719-48D7-47FF-A324-500BE538B009}"/>
          </ac:picMkLst>
        </pc:picChg>
        <pc:picChg chg="add del">
          <ac:chgData name="Wesner, Jeff S" userId="03cd2d55-ec98-46a5-894b-dc5c67f932ae" providerId="ADAL" clId="{5EA57B71-62A5-4A70-9000-786832FBBE27}" dt="2023-06-11T21:13:47.518" v="7250"/>
          <ac:picMkLst>
            <pc:docMk/>
            <pc:sldMk cId="566793160" sldId="267"/>
            <ac:picMk id="8" creationId="{BF027BD8-3C46-423A-A4E2-13B4C3A4DF6D}"/>
          </ac:picMkLst>
        </pc:picChg>
        <pc:picChg chg="add del">
          <ac:chgData name="Wesner, Jeff S" userId="03cd2d55-ec98-46a5-894b-dc5c67f932ae" providerId="ADAL" clId="{5EA57B71-62A5-4A70-9000-786832FBBE27}" dt="2023-06-11T21:14:13.378" v="7252"/>
          <ac:picMkLst>
            <pc:docMk/>
            <pc:sldMk cId="566793160" sldId="267"/>
            <ac:picMk id="9" creationId="{71182AFF-8F42-406F-9792-EBC11864CA1B}"/>
          </ac:picMkLst>
        </pc:picChg>
        <pc:picChg chg="add mod modCrop">
          <ac:chgData name="Wesner, Jeff S" userId="03cd2d55-ec98-46a5-894b-dc5c67f932ae" providerId="ADAL" clId="{5EA57B71-62A5-4A70-9000-786832FBBE27}" dt="2023-07-03T15:33:30.066" v="12971" actId="14100"/>
          <ac:picMkLst>
            <pc:docMk/>
            <pc:sldMk cId="566793160" sldId="267"/>
            <ac:picMk id="9" creationId="{9253EEDE-A576-4BB3-9903-142895392A8A}"/>
          </ac:picMkLst>
        </pc:picChg>
        <pc:picChg chg="add del mod">
          <ac:chgData name="Wesner, Jeff S" userId="03cd2d55-ec98-46a5-894b-dc5c67f932ae" providerId="ADAL" clId="{5EA57B71-62A5-4A70-9000-786832FBBE27}" dt="2023-07-03T15:21:34.784" v="12952" actId="478"/>
          <ac:picMkLst>
            <pc:docMk/>
            <pc:sldMk cId="566793160" sldId="267"/>
            <ac:picMk id="10" creationId="{5278894A-F333-4E84-894F-AA9DD3BDD1B5}"/>
          </ac:picMkLst>
        </pc:picChg>
        <pc:picChg chg="add del mod">
          <ac:chgData name="Wesner, Jeff S" userId="03cd2d55-ec98-46a5-894b-dc5c67f932ae" providerId="ADAL" clId="{5EA57B71-62A5-4A70-9000-786832FBBE27}" dt="2023-06-14T19:01:57.546" v="7457" actId="478"/>
          <ac:picMkLst>
            <pc:docMk/>
            <pc:sldMk cId="566793160" sldId="267"/>
            <ac:picMk id="14" creationId="{FD5E027E-E926-4042-939E-8135FD9DA2EB}"/>
          </ac:picMkLst>
        </pc:picChg>
      </pc:sldChg>
      <pc:sldChg chg="add">
        <pc:chgData name="Wesner, Jeff S" userId="03cd2d55-ec98-46a5-894b-dc5c67f932ae" providerId="ADAL" clId="{5EA57B71-62A5-4A70-9000-786832FBBE27}" dt="2023-07-01T18:50:59.938" v="12691"/>
        <pc:sldMkLst>
          <pc:docMk/>
          <pc:sldMk cId="3434275771" sldId="268"/>
        </pc:sldMkLst>
      </pc:sldChg>
      <pc:sldChg chg="modSp add">
        <pc:chgData name="Wesner, Jeff S" userId="03cd2d55-ec98-46a5-894b-dc5c67f932ae" providerId="ADAL" clId="{5EA57B71-62A5-4A70-9000-786832FBBE27}" dt="2023-07-02T15:44:23.165" v="12951" actId="20577"/>
        <pc:sldMkLst>
          <pc:docMk/>
          <pc:sldMk cId="1273494028" sldId="269"/>
        </pc:sldMkLst>
        <pc:spChg chg="mod">
          <ac:chgData name="Wesner, Jeff S" userId="03cd2d55-ec98-46a5-894b-dc5c67f932ae" providerId="ADAL" clId="{5EA57B71-62A5-4A70-9000-786832FBBE27}" dt="2023-07-02T15:44:23.165" v="12951" actId="20577"/>
          <ac:spMkLst>
            <pc:docMk/>
            <pc:sldMk cId="1273494028" sldId="269"/>
            <ac:spMk id="25" creationId="{50262490-088E-473C-BBE2-86864018E15B}"/>
          </ac:spMkLst>
        </pc:spChg>
      </pc:sldChg>
      <pc:sldChg chg="addSp delSp modSp add ord modTransition">
        <pc:chgData name="Wesner, Jeff S" userId="03cd2d55-ec98-46a5-894b-dc5c67f932ae" providerId="ADAL" clId="{5EA57B71-62A5-4A70-9000-786832FBBE27}" dt="2023-06-22T13:23:24.736" v="10136" actId="478"/>
        <pc:sldMkLst>
          <pc:docMk/>
          <pc:sldMk cId="1520099750" sldId="271"/>
        </pc:sldMkLst>
        <pc:spChg chg="mod">
          <ac:chgData name="Wesner, Jeff S" userId="03cd2d55-ec98-46a5-894b-dc5c67f932ae" providerId="ADAL" clId="{5EA57B71-62A5-4A70-9000-786832FBBE27}" dt="2023-06-22T13:14:07.938" v="10070" actId="20577"/>
          <ac:spMkLst>
            <pc:docMk/>
            <pc:sldMk cId="1520099750" sldId="271"/>
            <ac:spMk id="2" creationId="{530F3C42-65EA-40F1-824E-1C7E09E8A294}"/>
          </ac:spMkLst>
        </pc:spChg>
        <pc:spChg chg="del mod">
          <ac:chgData name="Wesner, Jeff S" userId="03cd2d55-ec98-46a5-894b-dc5c67f932ae" providerId="ADAL" clId="{5EA57B71-62A5-4A70-9000-786832FBBE27}" dt="2023-06-22T13:13:39.966" v="10056" actId="478"/>
          <ac:spMkLst>
            <pc:docMk/>
            <pc:sldMk cId="1520099750" sldId="271"/>
            <ac:spMk id="3" creationId="{E25C76A2-9AC5-4DAD-8721-70FC7107718D}"/>
          </ac:spMkLst>
        </pc:spChg>
        <pc:spChg chg="add mod topLvl">
          <ac:chgData name="Wesner, Jeff S" userId="03cd2d55-ec98-46a5-894b-dc5c67f932ae" providerId="ADAL" clId="{5EA57B71-62A5-4A70-9000-786832FBBE27}" dt="2023-06-22T13:14:35.151" v="10072" actId="165"/>
          <ac:spMkLst>
            <pc:docMk/>
            <pc:sldMk cId="1520099750" sldId="271"/>
            <ac:spMk id="7" creationId="{AA577262-F6BA-48A4-BDA2-4A50A75717C8}"/>
          </ac:spMkLst>
        </pc:spChg>
        <pc:grpChg chg="add del mod">
          <ac:chgData name="Wesner, Jeff S" userId="03cd2d55-ec98-46a5-894b-dc5c67f932ae" providerId="ADAL" clId="{5EA57B71-62A5-4A70-9000-786832FBBE27}" dt="2023-06-22T13:14:35.151" v="10072" actId="165"/>
          <ac:grpSpMkLst>
            <pc:docMk/>
            <pc:sldMk cId="1520099750" sldId="271"/>
            <ac:grpSpMk id="8" creationId="{4CC0229E-92DC-499F-8DAB-74A807C86D83}"/>
          </ac:grpSpMkLst>
        </pc:grpChg>
        <pc:picChg chg="add mod ord topLvl">
          <ac:chgData name="Wesner, Jeff S" userId="03cd2d55-ec98-46a5-894b-dc5c67f932ae" providerId="ADAL" clId="{5EA57B71-62A5-4A70-9000-786832FBBE27}" dt="2023-06-22T13:14:35.151" v="10072" actId="165"/>
          <ac:picMkLst>
            <pc:docMk/>
            <pc:sldMk cId="1520099750" sldId="271"/>
            <ac:picMk id="4" creationId="{D97627D5-FCCD-4901-853F-4B97F543F189}"/>
          </ac:picMkLst>
        </pc:picChg>
        <pc:picChg chg="add ord">
          <ac:chgData name="Wesner, Jeff S" userId="03cd2d55-ec98-46a5-894b-dc5c67f932ae" providerId="ADAL" clId="{5EA57B71-62A5-4A70-9000-786832FBBE27}" dt="2023-06-22T13:13:32.388" v="10054" actId="167"/>
          <ac:picMkLst>
            <pc:docMk/>
            <pc:sldMk cId="1520099750" sldId="271"/>
            <ac:picMk id="5" creationId="{D07A635E-D98A-42C2-AFB7-B5EBC09525F4}"/>
          </ac:picMkLst>
        </pc:picChg>
        <pc:picChg chg="add mod ord topLvl">
          <ac:chgData name="Wesner, Jeff S" userId="03cd2d55-ec98-46a5-894b-dc5c67f932ae" providerId="ADAL" clId="{5EA57B71-62A5-4A70-9000-786832FBBE27}" dt="2023-06-22T13:14:35.151" v="10072" actId="165"/>
          <ac:picMkLst>
            <pc:docMk/>
            <pc:sldMk cId="1520099750" sldId="271"/>
            <ac:picMk id="6" creationId="{4BC3E20F-58C4-4E6F-8D4B-CF2C0B670B2E}"/>
          </ac:picMkLst>
        </pc:picChg>
        <pc:picChg chg="add del mod">
          <ac:chgData name="Wesner, Jeff S" userId="03cd2d55-ec98-46a5-894b-dc5c67f932ae" providerId="ADAL" clId="{5EA57B71-62A5-4A70-9000-786832FBBE27}" dt="2023-06-22T13:23:24.736" v="10136" actId="478"/>
          <ac:picMkLst>
            <pc:docMk/>
            <pc:sldMk cId="1520099750" sldId="271"/>
            <ac:picMk id="10" creationId="{5197CB8E-AE4D-4041-A76D-97B4D2BA63DD}"/>
          </ac:picMkLst>
        </pc:picChg>
      </pc:sldChg>
      <pc:sldChg chg="delSp add">
        <pc:chgData name="Wesner, Jeff S" userId="03cd2d55-ec98-46a5-894b-dc5c67f932ae" providerId="ADAL" clId="{5EA57B71-62A5-4A70-9000-786832FBBE27}" dt="2023-06-11T19:03:50.404" v="6109" actId="478"/>
        <pc:sldMkLst>
          <pc:docMk/>
          <pc:sldMk cId="1874320449" sldId="276"/>
        </pc:sldMkLst>
        <pc:picChg chg="del">
          <ac:chgData name="Wesner, Jeff S" userId="03cd2d55-ec98-46a5-894b-dc5c67f932ae" providerId="ADAL" clId="{5EA57B71-62A5-4A70-9000-786832FBBE27}" dt="2023-06-11T19:03:50.404" v="6109" actId="478"/>
          <ac:picMkLst>
            <pc:docMk/>
            <pc:sldMk cId="1874320449" sldId="276"/>
            <ac:picMk id="17" creationId="{DE3E4C27-5431-46D4-9E35-89171CEC5C03}"/>
          </ac:picMkLst>
        </pc:picChg>
      </pc:sldChg>
      <pc:sldChg chg="add">
        <pc:chgData name="Wesner, Jeff S" userId="03cd2d55-ec98-46a5-894b-dc5c67f932ae" providerId="ADAL" clId="{5EA57B71-62A5-4A70-9000-786832FBBE27}" dt="2023-06-11T21:12:31.184" v="7235"/>
        <pc:sldMkLst>
          <pc:docMk/>
          <pc:sldMk cId="472254591" sldId="279"/>
        </pc:sldMkLst>
      </pc:sldChg>
      <pc:sldChg chg="add">
        <pc:chgData name="Wesner, Jeff S" userId="03cd2d55-ec98-46a5-894b-dc5c67f932ae" providerId="ADAL" clId="{5EA57B71-62A5-4A70-9000-786832FBBE27}" dt="2023-06-11T21:12:31.184" v="7235"/>
        <pc:sldMkLst>
          <pc:docMk/>
          <pc:sldMk cId="2314262943" sldId="283"/>
        </pc:sldMkLst>
      </pc:sldChg>
      <pc:sldChg chg="addSp delSp add">
        <pc:chgData name="Wesner, Jeff S" userId="03cd2d55-ec98-46a5-894b-dc5c67f932ae" providerId="ADAL" clId="{5EA57B71-62A5-4A70-9000-786832FBBE27}" dt="2023-06-19T18:15:34.807" v="7528"/>
        <pc:sldMkLst>
          <pc:docMk/>
          <pc:sldMk cId="1189848426" sldId="284"/>
        </pc:sldMkLst>
        <pc:spChg chg="add del">
          <ac:chgData name="Wesner, Jeff S" userId="03cd2d55-ec98-46a5-894b-dc5c67f932ae" providerId="ADAL" clId="{5EA57B71-62A5-4A70-9000-786832FBBE27}" dt="2023-06-19T18:15:32.280" v="7526"/>
          <ac:spMkLst>
            <pc:docMk/>
            <pc:sldMk cId="1189848426" sldId="284"/>
            <ac:spMk id="3" creationId="{BC03F0B7-1D25-44C4-B7BF-2DB1BD912EF7}"/>
          </ac:spMkLst>
        </pc:spChg>
        <pc:spChg chg="add del">
          <ac:chgData name="Wesner, Jeff S" userId="03cd2d55-ec98-46a5-894b-dc5c67f932ae" providerId="ADAL" clId="{5EA57B71-62A5-4A70-9000-786832FBBE27}" dt="2023-06-19T18:15:34.807" v="7528"/>
          <ac:spMkLst>
            <pc:docMk/>
            <pc:sldMk cId="1189848426" sldId="284"/>
            <ac:spMk id="4" creationId="{353F2000-029D-4F51-8693-960C8A9EABF1}"/>
          </ac:spMkLst>
        </pc:spChg>
      </pc:sldChg>
      <pc:sldChg chg="add">
        <pc:chgData name="Wesner, Jeff S" userId="03cd2d55-ec98-46a5-894b-dc5c67f932ae" providerId="ADAL" clId="{5EA57B71-62A5-4A70-9000-786832FBBE27}" dt="2023-06-11T21:10:22.332" v="7230"/>
        <pc:sldMkLst>
          <pc:docMk/>
          <pc:sldMk cId="3160322432" sldId="286"/>
        </pc:sldMkLst>
      </pc:sldChg>
      <pc:sldChg chg="modSp add">
        <pc:chgData name="Wesner, Jeff S" userId="03cd2d55-ec98-46a5-894b-dc5c67f932ae" providerId="ADAL" clId="{5EA57B71-62A5-4A70-9000-786832FBBE27}" dt="2023-06-19T22:02:10.032" v="8624" actId="1076"/>
        <pc:sldMkLst>
          <pc:docMk/>
          <pc:sldMk cId="561976731" sldId="287"/>
        </pc:sldMkLst>
        <pc:grpChg chg="mod">
          <ac:chgData name="Wesner, Jeff S" userId="03cd2d55-ec98-46a5-894b-dc5c67f932ae" providerId="ADAL" clId="{5EA57B71-62A5-4A70-9000-786832FBBE27}" dt="2023-06-19T22:02:10.032" v="8624" actId="1076"/>
          <ac:grpSpMkLst>
            <pc:docMk/>
            <pc:sldMk cId="561976731" sldId="287"/>
            <ac:grpSpMk id="5" creationId="{D38E9150-E1D9-4FB4-AFAB-BFDE3E0CF31B}"/>
          </ac:grpSpMkLst>
        </pc:grpChg>
      </pc:sldChg>
      <pc:sldChg chg="add">
        <pc:chgData name="Wesner, Jeff S" userId="03cd2d55-ec98-46a5-894b-dc5c67f932ae" providerId="ADAL" clId="{5EA57B71-62A5-4A70-9000-786832FBBE27}" dt="2023-06-11T21:10:22.332" v="7230"/>
        <pc:sldMkLst>
          <pc:docMk/>
          <pc:sldMk cId="158356938" sldId="288"/>
        </pc:sldMkLst>
      </pc:sldChg>
      <pc:sldChg chg="add ord">
        <pc:chgData name="Wesner, Jeff S" userId="03cd2d55-ec98-46a5-894b-dc5c67f932ae" providerId="ADAL" clId="{5EA57B71-62A5-4A70-9000-786832FBBE27}" dt="2023-06-22T17:54:30.728" v="10458"/>
        <pc:sldMkLst>
          <pc:docMk/>
          <pc:sldMk cId="749721533" sldId="289"/>
        </pc:sldMkLst>
      </pc:sldChg>
      <pc:sldChg chg="addSp delSp modSp add modAnim modNotesTx">
        <pc:chgData name="Wesner, Jeff S" userId="03cd2d55-ec98-46a5-894b-dc5c67f932ae" providerId="ADAL" clId="{5EA57B71-62A5-4A70-9000-786832FBBE27}" dt="2023-06-19T20:31:41.862" v="8600"/>
        <pc:sldMkLst>
          <pc:docMk/>
          <pc:sldMk cId="757923174" sldId="820"/>
        </pc:sldMkLst>
        <pc:spChg chg="add mod">
          <ac:chgData name="Wesner, Jeff S" userId="03cd2d55-ec98-46a5-894b-dc5c67f932ae" providerId="ADAL" clId="{5EA57B71-62A5-4A70-9000-786832FBBE27}" dt="2023-06-10T20:21:55.772" v="5712" actId="164"/>
          <ac:spMkLst>
            <pc:docMk/>
            <pc:sldMk cId="757923174" sldId="820"/>
            <ac:spMk id="2" creationId="{7A22B73F-CC3C-4A53-896B-D82F6A821E9A}"/>
          </ac:spMkLst>
        </pc:spChg>
        <pc:spChg chg="mod">
          <ac:chgData name="Wesner, Jeff S" userId="03cd2d55-ec98-46a5-894b-dc5c67f932ae" providerId="ADAL" clId="{5EA57B71-62A5-4A70-9000-786832FBBE27}" dt="2023-06-14T19:04:49.298" v="7473" actId="1076"/>
          <ac:spMkLst>
            <pc:docMk/>
            <pc:sldMk cId="757923174" sldId="820"/>
            <ac:spMk id="21" creationId="{785A1909-1AE3-4B05-86B5-E21291D45505}"/>
          </ac:spMkLst>
        </pc:spChg>
        <pc:spChg chg="add mod">
          <ac:chgData name="Wesner, Jeff S" userId="03cd2d55-ec98-46a5-894b-dc5c67f932ae" providerId="ADAL" clId="{5EA57B71-62A5-4A70-9000-786832FBBE27}" dt="2023-06-10T20:21:55.772" v="5712" actId="164"/>
          <ac:spMkLst>
            <pc:docMk/>
            <pc:sldMk cId="757923174" sldId="820"/>
            <ac:spMk id="22" creationId="{9035E24A-0F3D-4946-893E-7A0668D08D73}"/>
          </ac:spMkLst>
        </pc:spChg>
        <pc:spChg chg="del">
          <ac:chgData name="Wesner, Jeff S" userId="03cd2d55-ec98-46a5-894b-dc5c67f932ae" providerId="ADAL" clId="{5EA57B71-62A5-4A70-9000-786832FBBE27}" dt="2023-06-10T20:20:58.095" v="5705" actId="478"/>
          <ac:spMkLst>
            <pc:docMk/>
            <pc:sldMk cId="757923174" sldId="820"/>
            <ac:spMk id="24" creationId="{04E73677-85D8-4551-BB29-29E48A63378F}"/>
          </ac:spMkLst>
        </pc:spChg>
        <pc:grpChg chg="add mod">
          <ac:chgData name="Wesner, Jeff S" userId="03cd2d55-ec98-46a5-894b-dc5c67f932ae" providerId="ADAL" clId="{5EA57B71-62A5-4A70-9000-786832FBBE27}" dt="2023-06-10T20:21:55.772" v="5712" actId="164"/>
          <ac:grpSpMkLst>
            <pc:docMk/>
            <pc:sldMk cId="757923174" sldId="820"/>
            <ac:grpSpMk id="3" creationId="{1C510F5A-35FF-427C-A440-25B61D850724}"/>
          </ac:grpSpMkLst>
        </pc:grpChg>
        <pc:cxnChg chg="add mod">
          <ac:chgData name="Wesner, Jeff S" userId="03cd2d55-ec98-46a5-894b-dc5c67f932ae" providerId="ADAL" clId="{5EA57B71-62A5-4A70-9000-786832FBBE27}" dt="2023-06-19T20:31:24.339" v="8594"/>
          <ac:cxnSpMkLst>
            <pc:docMk/>
            <pc:sldMk cId="757923174" sldId="820"/>
            <ac:cxnSpMk id="23" creationId="{34BD58E7-64FA-4279-B986-BE42E7DE4560}"/>
          </ac:cxnSpMkLst>
        </pc:cxnChg>
      </pc:sldChg>
      <pc:sldChg chg="add">
        <pc:chgData name="Wesner, Jeff S" userId="03cd2d55-ec98-46a5-894b-dc5c67f932ae" providerId="ADAL" clId="{5EA57B71-62A5-4A70-9000-786832FBBE27}" dt="2023-06-11T21:10:22.332" v="7230"/>
        <pc:sldMkLst>
          <pc:docMk/>
          <pc:sldMk cId="2186131458" sldId="821"/>
        </pc:sldMkLst>
      </pc:sldChg>
      <pc:sldChg chg="delSp add setBg delDesignElem">
        <pc:chgData name="Wesner, Jeff S" userId="03cd2d55-ec98-46a5-894b-dc5c67f932ae" providerId="ADAL" clId="{5EA57B71-62A5-4A70-9000-786832FBBE27}" dt="2023-06-11T19:22:36.578" v="6159"/>
        <pc:sldMkLst>
          <pc:docMk/>
          <pc:sldMk cId="974968201" sldId="822"/>
        </pc:sldMkLst>
        <pc:spChg chg="del">
          <ac:chgData name="Wesner, Jeff S" userId="03cd2d55-ec98-46a5-894b-dc5c67f932ae" providerId="ADAL" clId="{5EA57B71-62A5-4A70-9000-786832FBBE27}" dt="2023-06-11T19:22:36.578" v="6159"/>
          <ac:spMkLst>
            <pc:docMk/>
            <pc:sldMk cId="974968201" sldId="822"/>
            <ac:spMk id="9" creationId="{42A4FC2C-047E-45A5-965D-8E1E3BF09BC6}"/>
          </ac:spMkLst>
        </pc:spChg>
      </pc:sldChg>
      <pc:sldChg chg="addSp delSp modSp add del mod setBg delDesignElem">
        <pc:chgData name="Wesner, Jeff S" userId="03cd2d55-ec98-46a5-894b-dc5c67f932ae" providerId="ADAL" clId="{5EA57B71-62A5-4A70-9000-786832FBBE27}" dt="2023-07-03T17:58:18.616" v="12981" actId="2696"/>
        <pc:sldMkLst>
          <pc:docMk/>
          <pc:sldMk cId="331225070" sldId="823"/>
        </pc:sldMkLst>
        <pc:spChg chg="mod">
          <ac:chgData name="Wesner, Jeff S" userId="03cd2d55-ec98-46a5-894b-dc5c67f932ae" providerId="ADAL" clId="{5EA57B71-62A5-4A70-9000-786832FBBE27}" dt="2023-06-11T19:23:09.967" v="6161" actId="26606"/>
          <ac:spMkLst>
            <pc:docMk/>
            <pc:sldMk cId="331225070" sldId="823"/>
            <ac:spMk id="2" creationId="{0124358E-2FB5-45E3-8D3E-E8CBAB1FAB70}"/>
          </ac:spMkLst>
        </pc:spChg>
        <pc:spChg chg="add del mod">
          <ac:chgData name="Wesner, Jeff S" userId="03cd2d55-ec98-46a5-894b-dc5c67f932ae" providerId="ADAL" clId="{5EA57B71-62A5-4A70-9000-786832FBBE27}" dt="2023-06-11T19:24:14.009" v="6168" actId="931"/>
          <ac:spMkLst>
            <pc:docMk/>
            <pc:sldMk cId="331225070" sldId="823"/>
            <ac:spMk id="3" creationId="{38C721CE-D949-4B12-B1A5-E904134DA613}"/>
          </ac:spMkLst>
        </pc:spChg>
        <pc:spChg chg="add del">
          <ac:chgData name="Wesner, Jeff S" userId="03cd2d55-ec98-46a5-894b-dc5c67f932ae" providerId="ADAL" clId="{5EA57B71-62A5-4A70-9000-786832FBBE27}" dt="2023-06-19T20:16:25.191" v="8221"/>
          <ac:spMkLst>
            <pc:docMk/>
            <pc:sldMk cId="331225070" sldId="823"/>
            <ac:spMk id="9" creationId="{6B5E2835-4E47-45B3-9CFE-732FF7B05472}"/>
          </ac:spMkLst>
        </pc:spChg>
        <pc:spChg chg="add del">
          <ac:chgData name="Wesner, Jeff S" userId="03cd2d55-ec98-46a5-894b-dc5c67f932ae" providerId="ADAL" clId="{5EA57B71-62A5-4A70-9000-786832FBBE27}" dt="2023-06-19T20:16:25.191" v="8221"/>
          <ac:spMkLst>
            <pc:docMk/>
            <pc:sldMk cId="331225070" sldId="823"/>
            <ac:spMk id="11" creationId="{5B45AD5D-AA52-4F7B-9362-576A39AD9E09}"/>
          </ac:spMkLst>
        </pc:spChg>
        <pc:spChg chg="add del">
          <ac:chgData name="Wesner, Jeff S" userId="03cd2d55-ec98-46a5-894b-dc5c67f932ae" providerId="ADAL" clId="{5EA57B71-62A5-4A70-9000-786832FBBE27}" dt="2023-06-19T20:16:25.191" v="8221"/>
          <ac:spMkLst>
            <pc:docMk/>
            <pc:sldMk cId="331225070" sldId="823"/>
            <ac:spMk id="13" creationId="{AEDD7960-4866-4399-BEF6-DD1431AB4E34}"/>
          </ac:spMkLst>
        </pc:spChg>
        <pc:spChg chg="add del">
          <ac:chgData name="Wesner, Jeff S" userId="03cd2d55-ec98-46a5-894b-dc5c67f932ae" providerId="ADAL" clId="{5EA57B71-62A5-4A70-9000-786832FBBE27}" dt="2023-06-19T20:16:25.191" v="8221"/>
          <ac:spMkLst>
            <pc:docMk/>
            <pc:sldMk cId="331225070" sldId="823"/>
            <ac:spMk id="15" creationId="{55D4142C-5077-457F-A6AD-3FECFDB39685}"/>
          </ac:spMkLst>
        </pc:spChg>
        <pc:spChg chg="add del">
          <ac:chgData name="Wesner, Jeff S" userId="03cd2d55-ec98-46a5-894b-dc5c67f932ae" providerId="ADAL" clId="{5EA57B71-62A5-4A70-9000-786832FBBE27}" dt="2023-06-19T20:16:25.191" v="8221"/>
          <ac:spMkLst>
            <pc:docMk/>
            <pc:sldMk cId="331225070" sldId="823"/>
            <ac:spMk id="17" creationId="{7A5F0580-5EE9-419F-96EE-B6529EF6E7D0}"/>
          </ac:spMkLst>
        </pc:spChg>
        <pc:graphicFrameChg chg="add mod">
          <ac:chgData name="Wesner, Jeff S" userId="03cd2d55-ec98-46a5-894b-dc5c67f932ae" providerId="ADAL" clId="{5EA57B71-62A5-4A70-9000-786832FBBE27}" dt="2023-06-11T19:24:18.408" v="6169" actId="1076"/>
          <ac:graphicFrameMkLst>
            <pc:docMk/>
            <pc:sldMk cId="331225070" sldId="823"/>
            <ac:graphicFrameMk id="5" creationId="{2F1C9942-7960-4005-BA03-9710200F5C72}"/>
          </ac:graphicFrameMkLst>
        </pc:graphicFrameChg>
        <pc:graphicFrameChg chg="del">
          <ac:chgData name="Wesner, Jeff S" userId="03cd2d55-ec98-46a5-894b-dc5c67f932ae" providerId="ADAL" clId="{5EA57B71-62A5-4A70-9000-786832FBBE27}" dt="2023-06-11T19:22:52.913" v="6160"/>
          <ac:graphicFrameMkLst>
            <pc:docMk/>
            <pc:sldMk cId="331225070" sldId="823"/>
            <ac:graphicFrameMk id="7" creationId="{0D7873E3-D4BB-4DAC-82C7-1CB2CDFB87EF}"/>
          </ac:graphicFrameMkLst>
        </pc:graphicFrameChg>
        <pc:graphicFrameChg chg="add del mod">
          <ac:chgData name="Wesner, Jeff S" userId="03cd2d55-ec98-46a5-894b-dc5c67f932ae" providerId="ADAL" clId="{5EA57B71-62A5-4A70-9000-786832FBBE27}" dt="2023-06-11T19:23:42.392" v="6167" actId="478"/>
          <ac:graphicFrameMkLst>
            <pc:docMk/>
            <pc:sldMk cId="331225070" sldId="823"/>
            <ac:graphicFrameMk id="12" creationId="{4BCA75EC-0CE1-480F-8102-BAFCE2DB3E28}"/>
          </ac:graphicFrameMkLst>
        </pc:graphicFrameChg>
        <pc:picChg chg="mod">
          <ac:chgData name="Wesner, Jeff S" userId="03cd2d55-ec98-46a5-894b-dc5c67f932ae" providerId="ADAL" clId="{5EA57B71-62A5-4A70-9000-786832FBBE27}" dt="2023-06-11T19:24:31.946" v="6170"/>
          <ac:picMkLst>
            <pc:docMk/>
            <pc:sldMk cId="331225070" sldId="823"/>
            <ac:picMk id="4" creationId="{6FBFCA3A-93EE-4B88-BAFD-C8E0EB3D5B18}"/>
          </ac:picMkLst>
        </pc:picChg>
      </pc:sldChg>
      <pc:sldChg chg="add">
        <pc:chgData name="Wesner, Jeff S" userId="03cd2d55-ec98-46a5-894b-dc5c67f932ae" providerId="ADAL" clId="{5EA57B71-62A5-4A70-9000-786832FBBE27}" dt="2023-06-11T20:40:02.109" v="6861"/>
        <pc:sldMkLst>
          <pc:docMk/>
          <pc:sldMk cId="1786266388" sldId="824"/>
        </pc:sldMkLst>
      </pc:sldChg>
      <pc:sldChg chg="add">
        <pc:chgData name="Wesner, Jeff S" userId="03cd2d55-ec98-46a5-894b-dc5c67f932ae" providerId="ADAL" clId="{5EA57B71-62A5-4A70-9000-786832FBBE27}" dt="2023-06-19T18:15:40.999" v="7530"/>
        <pc:sldMkLst>
          <pc:docMk/>
          <pc:sldMk cId="1325304317" sldId="825"/>
        </pc:sldMkLst>
      </pc:sldChg>
      <pc:sldChg chg="add">
        <pc:chgData name="Wesner, Jeff S" userId="03cd2d55-ec98-46a5-894b-dc5c67f932ae" providerId="ADAL" clId="{5EA57B71-62A5-4A70-9000-786832FBBE27}" dt="2023-06-11T20:40:02.109" v="6861"/>
        <pc:sldMkLst>
          <pc:docMk/>
          <pc:sldMk cId="3745856716" sldId="826"/>
        </pc:sldMkLst>
      </pc:sldChg>
      <pc:sldChg chg="addSp delSp modSp add delAnim modAnim">
        <pc:chgData name="Wesner, Jeff S" userId="03cd2d55-ec98-46a5-894b-dc5c67f932ae" providerId="ADAL" clId="{5EA57B71-62A5-4A70-9000-786832FBBE27}" dt="2023-06-30T19:24:49.512" v="11086" actId="14100"/>
        <pc:sldMkLst>
          <pc:docMk/>
          <pc:sldMk cId="2571724554" sldId="829"/>
        </pc:sldMkLst>
        <pc:spChg chg="add mod">
          <ac:chgData name="Wesner, Jeff S" userId="03cd2d55-ec98-46a5-894b-dc5c67f932ae" providerId="ADAL" clId="{5EA57B71-62A5-4A70-9000-786832FBBE27}" dt="2023-06-30T19:24:29.543" v="11083" actId="164"/>
          <ac:spMkLst>
            <pc:docMk/>
            <pc:sldMk cId="2571724554" sldId="829"/>
            <ac:spMk id="3" creationId="{0962608C-358D-4A8B-AB5B-A9C986E25B32}"/>
          </ac:spMkLst>
        </pc:spChg>
        <pc:spChg chg="add del mod">
          <ac:chgData name="Wesner, Jeff S" userId="03cd2d55-ec98-46a5-894b-dc5c67f932ae" providerId="ADAL" clId="{5EA57B71-62A5-4A70-9000-786832FBBE27}" dt="2023-06-11T20:43:28.523" v="6930"/>
          <ac:spMkLst>
            <pc:docMk/>
            <pc:sldMk cId="2571724554" sldId="829"/>
            <ac:spMk id="10" creationId="{440246ED-7E59-47B4-81E6-2D343DA87D1F}"/>
          </ac:spMkLst>
        </pc:spChg>
        <pc:spChg chg="add del mod">
          <ac:chgData name="Wesner, Jeff S" userId="03cd2d55-ec98-46a5-894b-dc5c67f932ae" providerId="ADAL" clId="{5EA57B71-62A5-4A70-9000-786832FBBE27}" dt="2023-06-11T20:47:07.234" v="7003" actId="478"/>
          <ac:spMkLst>
            <pc:docMk/>
            <pc:sldMk cId="2571724554" sldId="829"/>
            <ac:spMk id="19" creationId="{72C72D35-58A4-4606-850F-6983E440434C}"/>
          </ac:spMkLst>
        </pc:spChg>
        <pc:spChg chg="add del mod">
          <ac:chgData name="Wesner, Jeff S" userId="03cd2d55-ec98-46a5-894b-dc5c67f932ae" providerId="ADAL" clId="{5EA57B71-62A5-4A70-9000-786832FBBE27}" dt="2023-06-22T13:28:10.855" v="10234" actId="478"/>
          <ac:spMkLst>
            <pc:docMk/>
            <pc:sldMk cId="2571724554" sldId="829"/>
            <ac:spMk id="23" creationId="{92AF6769-E5E6-4ED4-B8AD-CEC5DF54B7B4}"/>
          </ac:spMkLst>
        </pc:spChg>
        <pc:spChg chg="add mod">
          <ac:chgData name="Wesner, Jeff S" userId="03cd2d55-ec98-46a5-894b-dc5c67f932ae" providerId="ADAL" clId="{5EA57B71-62A5-4A70-9000-786832FBBE27}" dt="2023-06-22T13:16:48.674" v="10102" actId="14100"/>
          <ac:spMkLst>
            <pc:docMk/>
            <pc:sldMk cId="2571724554" sldId="829"/>
            <ac:spMk id="37" creationId="{09936D0F-AD0C-442E-A3E6-912042C1DF39}"/>
          </ac:spMkLst>
        </pc:spChg>
        <pc:spChg chg="add del mod">
          <ac:chgData name="Wesner, Jeff S" userId="03cd2d55-ec98-46a5-894b-dc5c67f932ae" providerId="ADAL" clId="{5EA57B71-62A5-4A70-9000-786832FBBE27}" dt="2023-06-14T18:58:49.386" v="7425" actId="478"/>
          <ac:spMkLst>
            <pc:docMk/>
            <pc:sldMk cId="2571724554" sldId="829"/>
            <ac:spMk id="38" creationId="{AC27DC45-ACEB-4066-B5B4-51F8EB1C1A30}"/>
          </ac:spMkLst>
        </pc:spChg>
        <pc:spChg chg="add mod ord">
          <ac:chgData name="Wesner, Jeff S" userId="03cd2d55-ec98-46a5-894b-dc5c67f932ae" providerId="ADAL" clId="{5EA57B71-62A5-4A70-9000-786832FBBE27}" dt="2023-06-19T18:44:35.515" v="7776" actId="1076"/>
          <ac:spMkLst>
            <pc:docMk/>
            <pc:sldMk cId="2571724554" sldId="829"/>
            <ac:spMk id="40" creationId="{A26C6FD9-0339-48B7-BC9F-6FA9C871FF04}"/>
          </ac:spMkLst>
        </pc:spChg>
        <pc:spChg chg="mod">
          <ac:chgData name="Wesner, Jeff S" userId="03cd2d55-ec98-46a5-894b-dc5c67f932ae" providerId="ADAL" clId="{5EA57B71-62A5-4A70-9000-786832FBBE27}" dt="2023-06-19T18:40:57.884" v="7731" actId="14100"/>
          <ac:spMkLst>
            <pc:docMk/>
            <pc:sldMk cId="2571724554" sldId="829"/>
            <ac:spMk id="49" creationId="{DD7D0464-09D6-4F4A-9BC7-0766E7262DC8}"/>
          </ac:spMkLst>
        </pc:spChg>
        <pc:spChg chg="add mod">
          <ac:chgData name="Wesner, Jeff S" userId="03cd2d55-ec98-46a5-894b-dc5c67f932ae" providerId="ADAL" clId="{5EA57B71-62A5-4A70-9000-786832FBBE27}" dt="2023-06-19T18:44:30.558" v="7775" actId="1076"/>
          <ac:spMkLst>
            <pc:docMk/>
            <pc:sldMk cId="2571724554" sldId="829"/>
            <ac:spMk id="53" creationId="{4DE5A7FD-14A2-4828-A571-EDC40D3A3D21}"/>
          </ac:spMkLst>
        </pc:spChg>
        <pc:spChg chg="mod ord">
          <ac:chgData name="Wesner, Jeff S" userId="03cd2d55-ec98-46a5-894b-dc5c67f932ae" providerId="ADAL" clId="{5EA57B71-62A5-4A70-9000-786832FBBE27}" dt="2023-06-19T20:29:54.244" v="8582" actId="166"/>
          <ac:spMkLst>
            <pc:docMk/>
            <pc:sldMk cId="2571724554" sldId="829"/>
            <ac:spMk id="56" creationId="{2D9AF960-F9CF-4B98-854B-77B465703CE2}"/>
          </ac:spMkLst>
        </pc:spChg>
        <pc:spChg chg="add del">
          <ac:chgData name="Wesner, Jeff S" userId="03cd2d55-ec98-46a5-894b-dc5c67f932ae" providerId="ADAL" clId="{5EA57B71-62A5-4A70-9000-786832FBBE27}" dt="2023-06-19T18:41:14.266" v="7734"/>
          <ac:spMkLst>
            <pc:docMk/>
            <pc:sldMk cId="2571724554" sldId="829"/>
            <ac:spMk id="59" creationId="{0CB936F7-1C2A-46B4-B768-26067C031557}"/>
          </ac:spMkLst>
        </pc:spChg>
        <pc:spChg chg="add del">
          <ac:chgData name="Wesner, Jeff S" userId="03cd2d55-ec98-46a5-894b-dc5c67f932ae" providerId="ADAL" clId="{5EA57B71-62A5-4A70-9000-786832FBBE27}" dt="2023-06-19T18:41:14.266" v="7734"/>
          <ac:spMkLst>
            <pc:docMk/>
            <pc:sldMk cId="2571724554" sldId="829"/>
            <ac:spMk id="60" creationId="{1448CDDC-66E5-40B1-8D35-CB10E0623B33}"/>
          </ac:spMkLst>
        </pc:spChg>
        <pc:spChg chg="add mod">
          <ac:chgData name="Wesner, Jeff S" userId="03cd2d55-ec98-46a5-894b-dc5c67f932ae" providerId="ADAL" clId="{5EA57B71-62A5-4A70-9000-786832FBBE27}" dt="2023-06-11T20:54:43.326" v="7143" actId="1076"/>
          <ac:spMkLst>
            <pc:docMk/>
            <pc:sldMk cId="2571724554" sldId="829"/>
            <ac:spMk id="61" creationId="{49A44AFF-0858-4006-B864-305123219BE2}"/>
          </ac:spMkLst>
        </pc:spChg>
        <pc:spChg chg="add mod">
          <ac:chgData name="Wesner, Jeff S" userId="03cd2d55-ec98-46a5-894b-dc5c67f932ae" providerId="ADAL" clId="{5EA57B71-62A5-4A70-9000-786832FBBE27}" dt="2023-06-19T18:45:51.749" v="7789"/>
          <ac:spMkLst>
            <pc:docMk/>
            <pc:sldMk cId="2571724554" sldId="829"/>
            <ac:spMk id="62" creationId="{19D96CAB-8306-4B5F-AFE4-6AAC82F03937}"/>
          </ac:spMkLst>
        </pc:spChg>
        <pc:spChg chg="add mod">
          <ac:chgData name="Wesner, Jeff S" userId="03cd2d55-ec98-46a5-894b-dc5c67f932ae" providerId="ADAL" clId="{5EA57B71-62A5-4A70-9000-786832FBBE27}" dt="2023-06-19T18:41:34.335" v="7740" actId="164"/>
          <ac:spMkLst>
            <pc:docMk/>
            <pc:sldMk cId="2571724554" sldId="829"/>
            <ac:spMk id="67" creationId="{AF30047B-E997-4F3E-8C49-FF80869AA750}"/>
          </ac:spMkLst>
        </pc:spChg>
        <pc:spChg chg="add mod">
          <ac:chgData name="Wesner, Jeff S" userId="03cd2d55-ec98-46a5-894b-dc5c67f932ae" providerId="ADAL" clId="{5EA57B71-62A5-4A70-9000-786832FBBE27}" dt="2023-06-19T18:42:27.470" v="7746" actId="14100"/>
          <ac:spMkLst>
            <pc:docMk/>
            <pc:sldMk cId="2571724554" sldId="829"/>
            <ac:spMk id="68" creationId="{5FC5B08E-E9BF-4A9A-A551-470472206BCC}"/>
          </ac:spMkLst>
        </pc:spChg>
        <pc:spChg chg="add mod">
          <ac:chgData name="Wesner, Jeff S" userId="03cd2d55-ec98-46a5-894b-dc5c67f932ae" providerId="ADAL" clId="{5EA57B71-62A5-4A70-9000-786832FBBE27}" dt="2023-06-19T18:41:34.335" v="7740" actId="164"/>
          <ac:spMkLst>
            <pc:docMk/>
            <pc:sldMk cId="2571724554" sldId="829"/>
            <ac:spMk id="69" creationId="{FC9A3B28-436C-41FC-9064-D8C199AFD787}"/>
          </ac:spMkLst>
        </pc:spChg>
        <pc:spChg chg="del">
          <ac:chgData name="Wesner, Jeff S" userId="03cd2d55-ec98-46a5-894b-dc5c67f932ae" providerId="ADAL" clId="{5EA57B71-62A5-4A70-9000-786832FBBE27}" dt="2023-06-19T20:26:53.572" v="8517" actId="478"/>
          <ac:spMkLst>
            <pc:docMk/>
            <pc:sldMk cId="2571724554" sldId="829"/>
            <ac:spMk id="86" creationId="{EA070632-79C7-467B-BF01-B50CF23E7AA6}"/>
          </ac:spMkLst>
        </pc:spChg>
        <pc:spChg chg="mod">
          <ac:chgData name="Wesner, Jeff S" userId="03cd2d55-ec98-46a5-894b-dc5c67f932ae" providerId="ADAL" clId="{5EA57B71-62A5-4A70-9000-786832FBBE27}" dt="2023-06-19T20:27:29.546" v="8527" actId="1076"/>
          <ac:spMkLst>
            <pc:docMk/>
            <pc:sldMk cId="2571724554" sldId="829"/>
            <ac:spMk id="87" creationId="{60AD77B9-7638-44AF-B805-8732232FD5E9}"/>
          </ac:spMkLst>
        </pc:spChg>
        <pc:spChg chg="add del mod">
          <ac:chgData name="Wesner, Jeff S" userId="03cd2d55-ec98-46a5-894b-dc5c67f932ae" providerId="ADAL" clId="{5EA57B71-62A5-4A70-9000-786832FBBE27}" dt="2023-06-19T20:30:43.946" v="8591" actId="478"/>
          <ac:spMkLst>
            <pc:docMk/>
            <pc:sldMk cId="2571724554" sldId="829"/>
            <ac:spMk id="89" creationId="{736DDCA2-F536-4BFE-B9F2-0BEE7D503797}"/>
          </ac:spMkLst>
        </pc:spChg>
        <pc:spChg chg="del mod">
          <ac:chgData name="Wesner, Jeff S" userId="03cd2d55-ec98-46a5-894b-dc5c67f932ae" providerId="ADAL" clId="{5EA57B71-62A5-4A70-9000-786832FBBE27}" dt="2023-06-19T20:27:35.476" v="8547" actId="478"/>
          <ac:spMkLst>
            <pc:docMk/>
            <pc:sldMk cId="2571724554" sldId="829"/>
            <ac:spMk id="101" creationId="{DA1A5878-95FD-4107-9444-9C0E12AF4DAE}"/>
          </ac:spMkLst>
        </pc:spChg>
        <pc:spChg chg="add del mod">
          <ac:chgData name="Wesner, Jeff S" userId="03cd2d55-ec98-46a5-894b-dc5c67f932ae" providerId="ADAL" clId="{5EA57B71-62A5-4A70-9000-786832FBBE27}" dt="2023-06-19T20:27:17.709" v="8524" actId="1076"/>
          <ac:spMkLst>
            <pc:docMk/>
            <pc:sldMk cId="2571724554" sldId="829"/>
            <ac:spMk id="102" creationId="{CDF077C2-066D-4AB7-82D2-41749812F09D}"/>
          </ac:spMkLst>
        </pc:spChg>
        <pc:spChg chg="del">
          <ac:chgData name="Wesner, Jeff S" userId="03cd2d55-ec98-46a5-894b-dc5c67f932ae" providerId="ADAL" clId="{5EA57B71-62A5-4A70-9000-786832FBBE27}" dt="2023-06-19T20:26:54.941" v="8518" actId="478"/>
          <ac:spMkLst>
            <pc:docMk/>
            <pc:sldMk cId="2571724554" sldId="829"/>
            <ac:spMk id="103" creationId="{1DED554A-44E0-4399-A080-22AC040D6BC5}"/>
          </ac:spMkLst>
        </pc:spChg>
        <pc:spChg chg="add mod">
          <ac:chgData name="Wesner, Jeff S" userId="03cd2d55-ec98-46a5-894b-dc5c67f932ae" providerId="ADAL" clId="{5EA57B71-62A5-4A70-9000-786832FBBE27}" dt="2023-06-19T18:46:02" v="7791" actId="5793"/>
          <ac:spMkLst>
            <pc:docMk/>
            <pc:sldMk cId="2571724554" sldId="829"/>
            <ac:spMk id="106" creationId="{2A819652-6195-4C59-9CEF-ECD39B4E0E08}"/>
          </ac:spMkLst>
        </pc:spChg>
        <pc:spChg chg="del topLvl">
          <ac:chgData name="Wesner, Jeff S" userId="03cd2d55-ec98-46a5-894b-dc5c67f932ae" providerId="ADAL" clId="{5EA57B71-62A5-4A70-9000-786832FBBE27}" dt="2023-06-19T20:30:46.776" v="8592" actId="478"/>
          <ac:spMkLst>
            <pc:docMk/>
            <pc:sldMk cId="2571724554" sldId="829"/>
            <ac:spMk id="115" creationId="{2B80D833-EB3D-4993-80E4-7CEE8937BDE6}"/>
          </ac:spMkLst>
        </pc:spChg>
        <pc:spChg chg="mod topLvl">
          <ac:chgData name="Wesner, Jeff S" userId="03cd2d55-ec98-46a5-894b-dc5c67f932ae" providerId="ADAL" clId="{5EA57B71-62A5-4A70-9000-786832FBBE27}" dt="2023-06-22T13:30:17.908" v="10272" actId="14100"/>
          <ac:spMkLst>
            <pc:docMk/>
            <pc:sldMk cId="2571724554" sldId="829"/>
            <ac:spMk id="116" creationId="{733585C8-878B-4FCE-B4D1-C0D09FE1EDEC}"/>
          </ac:spMkLst>
        </pc:spChg>
        <pc:spChg chg="del">
          <ac:chgData name="Wesner, Jeff S" userId="03cd2d55-ec98-46a5-894b-dc5c67f932ae" providerId="ADAL" clId="{5EA57B71-62A5-4A70-9000-786832FBBE27}" dt="2023-06-19T20:30:39.467" v="8589" actId="478"/>
          <ac:spMkLst>
            <pc:docMk/>
            <pc:sldMk cId="2571724554" sldId="829"/>
            <ac:spMk id="117" creationId="{EF0BD182-C052-4621-9E9D-01121CF780D1}"/>
          </ac:spMkLst>
        </pc:spChg>
        <pc:spChg chg="add mod">
          <ac:chgData name="Wesner, Jeff S" userId="03cd2d55-ec98-46a5-894b-dc5c67f932ae" providerId="ADAL" clId="{5EA57B71-62A5-4A70-9000-786832FBBE27}" dt="2023-06-19T20:29:49.185" v="8581" actId="14100"/>
          <ac:spMkLst>
            <pc:docMk/>
            <pc:sldMk cId="2571724554" sldId="829"/>
            <ac:spMk id="119" creationId="{CF5CBB2B-41EA-4375-8412-AD6EAB09B1C4}"/>
          </ac:spMkLst>
        </pc:spChg>
        <pc:spChg chg="add del">
          <ac:chgData name="Wesner, Jeff S" userId="03cd2d55-ec98-46a5-894b-dc5c67f932ae" providerId="ADAL" clId="{5EA57B71-62A5-4A70-9000-786832FBBE27}" dt="2023-06-22T13:28:07.855" v="10232" actId="478"/>
          <ac:spMkLst>
            <pc:docMk/>
            <pc:sldMk cId="2571724554" sldId="829"/>
            <ac:spMk id="120" creationId="{90220AFE-ECB5-4C2A-A5A5-C3C3EFC51053}"/>
          </ac:spMkLst>
        </pc:spChg>
        <pc:spChg chg="add del mod">
          <ac:chgData name="Wesner, Jeff S" userId="03cd2d55-ec98-46a5-894b-dc5c67f932ae" providerId="ADAL" clId="{5EA57B71-62A5-4A70-9000-786832FBBE27}" dt="2023-06-22T13:28:42.455" v="10242" actId="478"/>
          <ac:spMkLst>
            <pc:docMk/>
            <pc:sldMk cId="2571724554" sldId="829"/>
            <ac:spMk id="121" creationId="{6BF6C7DA-C7C9-42AB-BBF9-2847114A9BF0}"/>
          </ac:spMkLst>
        </pc:spChg>
        <pc:spChg chg="del mod topLvl">
          <ac:chgData name="Wesner, Jeff S" userId="03cd2d55-ec98-46a5-894b-dc5c67f932ae" providerId="ADAL" clId="{5EA57B71-62A5-4A70-9000-786832FBBE27}" dt="2023-06-22T13:30:39.736" v="10275" actId="478"/>
          <ac:spMkLst>
            <pc:docMk/>
            <pc:sldMk cId="2571724554" sldId="829"/>
            <ac:spMk id="130" creationId="{7DD631EE-F10B-436B-81CF-E381DBB58E15}"/>
          </ac:spMkLst>
        </pc:spChg>
        <pc:spChg chg="topLvl">
          <ac:chgData name="Wesner, Jeff S" userId="03cd2d55-ec98-46a5-894b-dc5c67f932ae" providerId="ADAL" clId="{5EA57B71-62A5-4A70-9000-786832FBBE27}" dt="2023-06-22T13:30:39.736" v="10275" actId="478"/>
          <ac:spMkLst>
            <pc:docMk/>
            <pc:sldMk cId="2571724554" sldId="829"/>
            <ac:spMk id="131" creationId="{CAED5568-E371-4DDE-9BED-25B09ED07F38}"/>
          </ac:spMkLst>
        </pc:spChg>
        <pc:spChg chg="add">
          <ac:chgData name="Wesner, Jeff S" userId="03cd2d55-ec98-46a5-894b-dc5c67f932ae" providerId="ADAL" clId="{5EA57B71-62A5-4A70-9000-786832FBBE27}" dt="2023-06-22T13:30:40.100" v="10276"/>
          <ac:spMkLst>
            <pc:docMk/>
            <pc:sldMk cId="2571724554" sldId="829"/>
            <ac:spMk id="135" creationId="{A9FDEDE8-5A58-48DF-BDE5-EF41934CA00E}"/>
          </ac:spMkLst>
        </pc:spChg>
        <pc:grpChg chg="add del mod">
          <ac:chgData name="Wesner, Jeff S" userId="03cd2d55-ec98-46a5-894b-dc5c67f932ae" providerId="ADAL" clId="{5EA57B71-62A5-4A70-9000-786832FBBE27}" dt="2023-06-19T18:42:37.405" v="7749" actId="478"/>
          <ac:grpSpMkLst>
            <pc:docMk/>
            <pc:sldMk cId="2571724554" sldId="829"/>
            <ac:grpSpMk id="7" creationId="{D412536C-44FE-4318-8342-30F25ECF1353}"/>
          </ac:grpSpMkLst>
        </pc:grpChg>
        <pc:grpChg chg="mod">
          <ac:chgData name="Wesner, Jeff S" userId="03cd2d55-ec98-46a5-894b-dc5c67f932ae" providerId="ADAL" clId="{5EA57B71-62A5-4A70-9000-786832FBBE27}" dt="2023-06-19T18:40:57.884" v="7731" actId="14100"/>
          <ac:grpSpMkLst>
            <pc:docMk/>
            <pc:sldMk cId="2571724554" sldId="829"/>
            <ac:grpSpMk id="9" creationId="{F90F4A11-DCAF-4B96-A04F-EB4F1E357AFE}"/>
          </ac:grpSpMkLst>
        </pc:grpChg>
        <pc:grpChg chg="add mod">
          <ac:chgData name="Wesner, Jeff S" userId="03cd2d55-ec98-46a5-894b-dc5c67f932ae" providerId="ADAL" clId="{5EA57B71-62A5-4A70-9000-786832FBBE27}" dt="2023-06-30T19:24:29.543" v="11083" actId="164"/>
          <ac:grpSpMkLst>
            <pc:docMk/>
            <pc:sldMk cId="2571724554" sldId="829"/>
            <ac:grpSpMk id="14" creationId="{A4621834-4E90-4158-86E6-89C77E1F660E}"/>
          </ac:grpSpMkLst>
        </pc:grpChg>
        <pc:grpChg chg="add del mod ord">
          <ac:chgData name="Wesner, Jeff S" userId="03cd2d55-ec98-46a5-894b-dc5c67f932ae" providerId="ADAL" clId="{5EA57B71-62A5-4A70-9000-786832FBBE27}" dt="2023-06-19T18:43:16.549" v="7754" actId="478"/>
          <ac:grpSpMkLst>
            <pc:docMk/>
            <pc:sldMk cId="2571724554" sldId="829"/>
            <ac:grpSpMk id="19" creationId="{B35E48BE-3502-4C58-A008-4E3ED7902E50}"/>
          </ac:grpSpMkLst>
        </pc:grpChg>
        <pc:grpChg chg="del">
          <ac:chgData name="Wesner, Jeff S" userId="03cd2d55-ec98-46a5-894b-dc5c67f932ae" providerId="ADAL" clId="{5EA57B71-62A5-4A70-9000-786832FBBE27}" dt="2023-06-14T18:58:52.298" v="7428" actId="478"/>
          <ac:grpSpMkLst>
            <pc:docMk/>
            <pc:sldMk cId="2571724554" sldId="829"/>
            <ac:grpSpMk id="24" creationId="{37684B7C-574B-413A-9B3A-776E3DDCAAAF}"/>
          </ac:grpSpMkLst>
        </pc:grpChg>
        <pc:grpChg chg="add mod">
          <ac:chgData name="Wesner, Jeff S" userId="03cd2d55-ec98-46a5-894b-dc5c67f932ae" providerId="ADAL" clId="{5EA57B71-62A5-4A70-9000-786832FBBE27}" dt="2023-06-19T18:44:23.639" v="7773" actId="14100"/>
          <ac:grpSpMkLst>
            <pc:docMk/>
            <pc:sldMk cId="2571724554" sldId="829"/>
            <ac:grpSpMk id="28" creationId="{0BD09EC2-1EC7-488B-8F59-B261F60BE1E9}"/>
          </ac:grpSpMkLst>
        </pc:grpChg>
        <pc:grpChg chg="mod">
          <ac:chgData name="Wesner, Jeff S" userId="03cd2d55-ec98-46a5-894b-dc5c67f932ae" providerId="ADAL" clId="{5EA57B71-62A5-4A70-9000-786832FBBE27}" dt="2023-06-19T18:40:57.884" v="7731" actId="14100"/>
          <ac:grpSpMkLst>
            <pc:docMk/>
            <pc:sldMk cId="2571724554" sldId="829"/>
            <ac:grpSpMk id="29" creationId="{D508DFAD-7816-4BBC-933D-FEF62E88FA01}"/>
          </ac:grpSpMkLst>
        </pc:grpChg>
        <pc:grpChg chg="add del">
          <ac:chgData name="Wesner, Jeff S" userId="03cd2d55-ec98-46a5-894b-dc5c67f932ae" providerId="ADAL" clId="{5EA57B71-62A5-4A70-9000-786832FBBE27}" dt="2023-06-19T18:41:14.266" v="7734"/>
          <ac:grpSpMkLst>
            <pc:docMk/>
            <pc:sldMk cId="2571724554" sldId="829"/>
            <ac:grpSpMk id="42" creationId="{3E81852A-8217-461C-A6E3-86E71BBAA915}"/>
          </ac:grpSpMkLst>
        </pc:grpChg>
        <pc:grpChg chg="add del mod">
          <ac:chgData name="Wesner, Jeff S" userId="03cd2d55-ec98-46a5-894b-dc5c67f932ae" providerId="ADAL" clId="{5EA57B71-62A5-4A70-9000-786832FBBE27}" dt="2023-06-14T18:58:51.131" v="7427" actId="478"/>
          <ac:grpSpMkLst>
            <pc:docMk/>
            <pc:sldMk cId="2571724554" sldId="829"/>
            <ac:grpSpMk id="44" creationId="{FC8B2EC7-95B1-41F0-9BF2-4B959FA84CF4}"/>
          </ac:grpSpMkLst>
        </pc:grpChg>
        <pc:grpChg chg="mod">
          <ac:chgData name="Wesner, Jeff S" userId="03cd2d55-ec98-46a5-894b-dc5c67f932ae" providerId="ADAL" clId="{5EA57B71-62A5-4A70-9000-786832FBBE27}" dt="2023-06-19T18:40:57.884" v="7731" actId="14100"/>
          <ac:grpSpMkLst>
            <pc:docMk/>
            <pc:sldMk cId="2571724554" sldId="829"/>
            <ac:grpSpMk id="48" creationId="{9F3005BE-713F-4082-8D50-D2F168C739D9}"/>
          </ac:grpSpMkLst>
        </pc:grpChg>
        <pc:grpChg chg="add mod ord">
          <ac:chgData name="Wesner, Jeff S" userId="03cd2d55-ec98-46a5-894b-dc5c67f932ae" providerId="ADAL" clId="{5EA57B71-62A5-4A70-9000-786832FBBE27}" dt="2023-06-19T20:29:58.445" v="8583" actId="166"/>
          <ac:grpSpMkLst>
            <pc:docMk/>
            <pc:sldMk cId="2571724554" sldId="829"/>
            <ac:grpSpMk id="54" creationId="{D5BD662F-A863-48CE-A4E5-925975F1D734}"/>
          </ac:grpSpMkLst>
        </pc:grpChg>
        <pc:grpChg chg="del mod">
          <ac:chgData name="Wesner, Jeff S" userId="03cd2d55-ec98-46a5-894b-dc5c67f932ae" providerId="ADAL" clId="{5EA57B71-62A5-4A70-9000-786832FBBE27}" dt="2023-06-19T18:42:36.180" v="7748" actId="478"/>
          <ac:grpSpMkLst>
            <pc:docMk/>
            <pc:sldMk cId="2571724554" sldId="829"/>
            <ac:grpSpMk id="58" creationId="{652A538A-476A-45E4-86E9-282A7E56663A}"/>
          </ac:grpSpMkLst>
        </pc:grpChg>
        <pc:grpChg chg="add mod">
          <ac:chgData name="Wesner, Jeff S" userId="03cd2d55-ec98-46a5-894b-dc5c67f932ae" providerId="ADAL" clId="{5EA57B71-62A5-4A70-9000-786832FBBE27}" dt="2023-06-19T18:41:34.335" v="7740" actId="164"/>
          <ac:grpSpMkLst>
            <pc:docMk/>
            <pc:sldMk cId="2571724554" sldId="829"/>
            <ac:grpSpMk id="61" creationId="{A046AD2F-6FAB-43AC-99FB-B3746E3EF8DE}"/>
          </ac:grpSpMkLst>
        </pc:grpChg>
        <pc:grpChg chg="del">
          <ac:chgData name="Wesner, Jeff S" userId="03cd2d55-ec98-46a5-894b-dc5c67f932ae" providerId="ADAL" clId="{5EA57B71-62A5-4A70-9000-786832FBBE27}" dt="2023-06-11T20:42:57.130" v="6923" actId="478"/>
          <ac:grpSpMkLst>
            <pc:docMk/>
            <pc:sldMk cId="2571724554" sldId="829"/>
            <ac:grpSpMk id="65" creationId="{CAC3F431-C686-452A-AF4E-BB91D5370BD3}"/>
          </ac:grpSpMkLst>
        </pc:grpChg>
        <pc:grpChg chg="add del mod">
          <ac:chgData name="Wesner, Jeff S" userId="03cd2d55-ec98-46a5-894b-dc5c67f932ae" providerId="ADAL" clId="{5EA57B71-62A5-4A70-9000-786832FBBE27}" dt="2023-06-19T18:43:17.482" v="7755" actId="478"/>
          <ac:grpSpMkLst>
            <pc:docMk/>
            <pc:sldMk cId="2571724554" sldId="829"/>
            <ac:grpSpMk id="70" creationId="{CD99C0A3-055B-4C0C-9C9B-3E7E6490270F}"/>
          </ac:grpSpMkLst>
        </pc:grpChg>
        <pc:grpChg chg="add del">
          <ac:chgData name="Wesner, Jeff S" userId="03cd2d55-ec98-46a5-894b-dc5c67f932ae" providerId="ADAL" clId="{5EA57B71-62A5-4A70-9000-786832FBBE27}" dt="2023-06-19T18:43:28.252" v="7759" actId="478"/>
          <ac:grpSpMkLst>
            <pc:docMk/>
            <pc:sldMk cId="2571724554" sldId="829"/>
            <ac:grpSpMk id="73" creationId="{1AA02C8A-4CA8-49E5-8C7E-4E924C6A7860}"/>
          </ac:grpSpMkLst>
        </pc:grpChg>
        <pc:grpChg chg="add del ord">
          <ac:chgData name="Wesner, Jeff S" userId="03cd2d55-ec98-46a5-894b-dc5c67f932ae" providerId="ADAL" clId="{5EA57B71-62A5-4A70-9000-786832FBBE27}" dt="2023-06-22T13:28:13.479" v="10235" actId="478"/>
          <ac:grpSpMkLst>
            <pc:docMk/>
            <pc:sldMk cId="2571724554" sldId="829"/>
            <ac:grpSpMk id="76" creationId="{D3875378-4F03-4CED-A981-3CA29D1FD106}"/>
          </ac:grpSpMkLst>
        </pc:grpChg>
        <pc:grpChg chg="add del">
          <ac:chgData name="Wesner, Jeff S" userId="03cd2d55-ec98-46a5-894b-dc5c67f932ae" providerId="ADAL" clId="{5EA57B71-62A5-4A70-9000-786832FBBE27}" dt="2023-06-19T20:27:35.476" v="8547" actId="478"/>
          <ac:grpSpMkLst>
            <pc:docMk/>
            <pc:sldMk cId="2571724554" sldId="829"/>
            <ac:grpSpMk id="78" creationId="{9CE5CF85-E98B-4715-8A65-E43982DB8ADB}"/>
          </ac:grpSpMkLst>
        </pc:grpChg>
        <pc:grpChg chg="del">
          <ac:chgData name="Wesner, Jeff S" userId="03cd2d55-ec98-46a5-894b-dc5c67f932ae" providerId="ADAL" clId="{5EA57B71-62A5-4A70-9000-786832FBBE27}" dt="2023-06-19T18:43:49.894" v="7765" actId="478"/>
          <ac:grpSpMkLst>
            <pc:docMk/>
            <pc:sldMk cId="2571724554" sldId="829"/>
            <ac:grpSpMk id="88" creationId="{35DFE17C-F62F-4E8D-A0CF-AF1E933051C7}"/>
          </ac:grpSpMkLst>
        </pc:grpChg>
        <pc:grpChg chg="del">
          <ac:chgData name="Wesner, Jeff S" userId="03cd2d55-ec98-46a5-894b-dc5c67f932ae" providerId="ADAL" clId="{5EA57B71-62A5-4A70-9000-786832FBBE27}" dt="2023-06-19T20:26:54.941" v="8518" actId="478"/>
          <ac:grpSpMkLst>
            <pc:docMk/>
            <pc:sldMk cId="2571724554" sldId="829"/>
            <ac:grpSpMk id="100" creationId="{CD06542D-457D-4F25-89E1-8FE3F42B8291}"/>
          </ac:grpSpMkLst>
        </pc:grpChg>
        <pc:grpChg chg="add del mod">
          <ac:chgData name="Wesner, Jeff S" userId="03cd2d55-ec98-46a5-894b-dc5c67f932ae" providerId="ADAL" clId="{5EA57B71-62A5-4A70-9000-786832FBBE27}" dt="2023-06-19T20:25:14.411" v="8489"/>
          <ac:grpSpMkLst>
            <pc:docMk/>
            <pc:sldMk cId="2571724554" sldId="829"/>
            <ac:grpSpMk id="107" creationId="{91EAE760-8301-41A4-953D-E7840C2D98CE}"/>
          </ac:grpSpMkLst>
        </pc:grpChg>
        <pc:grpChg chg="add del">
          <ac:chgData name="Wesner, Jeff S" userId="03cd2d55-ec98-46a5-894b-dc5c67f932ae" providerId="ADAL" clId="{5EA57B71-62A5-4A70-9000-786832FBBE27}" dt="2023-06-19T20:26:25.995" v="8513" actId="478"/>
          <ac:grpSpMkLst>
            <pc:docMk/>
            <pc:sldMk cId="2571724554" sldId="829"/>
            <ac:grpSpMk id="110" creationId="{A13CA43A-F4FF-4C95-BCE4-8CC557E044CA}"/>
          </ac:grpSpMkLst>
        </pc:grpChg>
        <pc:grpChg chg="add del mod ord">
          <ac:chgData name="Wesner, Jeff S" userId="03cd2d55-ec98-46a5-894b-dc5c67f932ae" providerId="ADAL" clId="{5EA57B71-62A5-4A70-9000-786832FBBE27}" dt="2023-06-19T20:30:46.776" v="8592" actId="478"/>
          <ac:grpSpMkLst>
            <pc:docMk/>
            <pc:sldMk cId="2571724554" sldId="829"/>
            <ac:grpSpMk id="114" creationId="{DACD79C8-46A2-407C-989B-3D9AAB86E3E3}"/>
          </ac:grpSpMkLst>
        </pc:grpChg>
        <pc:grpChg chg="add del mod">
          <ac:chgData name="Wesner, Jeff S" userId="03cd2d55-ec98-46a5-894b-dc5c67f932ae" providerId="ADAL" clId="{5EA57B71-62A5-4A70-9000-786832FBBE27}" dt="2023-06-22T13:28:27.787" v="10238" actId="478"/>
          <ac:grpSpMkLst>
            <pc:docMk/>
            <pc:sldMk cId="2571724554" sldId="829"/>
            <ac:grpSpMk id="122" creationId="{9DFC8A96-C6EC-40FB-AFBB-B1F897416C91}"/>
          </ac:grpSpMkLst>
        </pc:grpChg>
        <pc:grpChg chg="add ord">
          <ac:chgData name="Wesner, Jeff S" userId="03cd2d55-ec98-46a5-894b-dc5c67f932ae" providerId="ADAL" clId="{5EA57B71-62A5-4A70-9000-786832FBBE27}" dt="2023-06-22T13:28:24.709" v="10237" actId="167"/>
          <ac:grpSpMkLst>
            <pc:docMk/>
            <pc:sldMk cId="2571724554" sldId="829"/>
            <ac:grpSpMk id="125" creationId="{B4A260EE-3E0C-4956-8A34-B60F547143BD}"/>
          </ac:grpSpMkLst>
        </pc:grpChg>
        <pc:grpChg chg="add del ord">
          <ac:chgData name="Wesner, Jeff S" userId="03cd2d55-ec98-46a5-894b-dc5c67f932ae" providerId="ADAL" clId="{5EA57B71-62A5-4A70-9000-786832FBBE27}" dt="2023-06-22T13:30:39.736" v="10275" actId="478"/>
          <ac:grpSpMkLst>
            <pc:docMk/>
            <pc:sldMk cId="2571724554" sldId="829"/>
            <ac:grpSpMk id="129" creationId="{82530EC1-191C-4F4C-93BF-756DB3A6A288}"/>
          </ac:grpSpMkLst>
        </pc:grpChg>
        <pc:grpChg chg="add ord">
          <ac:chgData name="Wesner, Jeff S" userId="03cd2d55-ec98-46a5-894b-dc5c67f932ae" providerId="ADAL" clId="{5EA57B71-62A5-4A70-9000-786832FBBE27}" dt="2023-06-22T13:28:24.709" v="10237" actId="167"/>
          <ac:grpSpMkLst>
            <pc:docMk/>
            <pc:sldMk cId="2571724554" sldId="829"/>
            <ac:grpSpMk id="132" creationId="{47086E8F-8B89-4046-B964-0EB7A474BC41}"/>
          </ac:grpSpMkLst>
        </pc:grpChg>
        <pc:graphicFrameChg chg="del mod">
          <ac:chgData name="Wesner, Jeff S" userId="03cd2d55-ec98-46a5-894b-dc5c67f932ae" providerId="ADAL" clId="{5EA57B71-62A5-4A70-9000-786832FBBE27}" dt="2023-06-11T20:54:56.986" v="7146" actId="478"/>
          <ac:graphicFrameMkLst>
            <pc:docMk/>
            <pc:sldMk cId="2571724554" sldId="829"/>
            <ac:graphicFrameMk id="16" creationId="{BC4A834D-906B-DED1-AAA3-45207F68BED1}"/>
          </ac:graphicFrameMkLst>
        </pc:graphicFrameChg>
        <pc:picChg chg="del topLvl">
          <ac:chgData name="Wesner, Jeff S" userId="03cd2d55-ec98-46a5-894b-dc5c67f932ae" providerId="ADAL" clId="{5EA57B71-62A5-4A70-9000-786832FBBE27}" dt="2023-06-11T20:42:57.130" v="6923" actId="478"/>
          <ac:picMkLst>
            <pc:docMk/>
            <pc:sldMk cId="2571724554" sldId="829"/>
            <ac:picMk id="60" creationId="{92416939-F3DF-469A-A698-7B2759BBAB97}"/>
          </ac:picMkLst>
        </pc:picChg>
        <pc:picChg chg="del">
          <ac:chgData name="Wesner, Jeff S" userId="03cd2d55-ec98-46a5-894b-dc5c67f932ae" providerId="ADAL" clId="{5EA57B71-62A5-4A70-9000-786832FBBE27}" dt="2023-06-19T18:43:49.894" v="7765" actId="478"/>
          <ac:picMkLst>
            <pc:docMk/>
            <pc:sldMk cId="2571724554" sldId="829"/>
            <ac:picMk id="90" creationId="{342B4983-2EB7-4706-869C-2A9406C29F81}"/>
          </ac:picMkLst>
        </pc:picChg>
        <pc:picChg chg="del">
          <ac:chgData name="Wesner, Jeff S" userId="03cd2d55-ec98-46a5-894b-dc5c67f932ae" providerId="ADAL" clId="{5EA57B71-62A5-4A70-9000-786832FBBE27}" dt="2023-06-19T20:26:50.700" v="8516" actId="478"/>
          <ac:picMkLst>
            <pc:docMk/>
            <pc:sldMk cId="2571724554" sldId="829"/>
            <ac:picMk id="97" creationId="{28124680-2914-4C05-8BF1-28264A2F7E55}"/>
          </ac:picMkLst>
        </pc:picChg>
        <pc:picChg chg="add del ord">
          <ac:chgData name="Wesner, Jeff S" userId="03cd2d55-ec98-46a5-894b-dc5c67f932ae" providerId="ADAL" clId="{5EA57B71-62A5-4A70-9000-786832FBBE27}" dt="2023-06-22T13:28:09.239" v="10233" actId="478"/>
          <ac:picMkLst>
            <pc:docMk/>
            <pc:sldMk cId="2571724554" sldId="829"/>
            <ac:picMk id="118" creationId="{A94B6AEB-A0E5-4B81-AFD5-F8C1FB5F99C9}"/>
          </ac:picMkLst>
        </pc:picChg>
        <pc:cxnChg chg="add mod">
          <ac:chgData name="Wesner, Jeff S" userId="03cd2d55-ec98-46a5-894b-dc5c67f932ae" providerId="ADAL" clId="{5EA57B71-62A5-4A70-9000-786832FBBE27}" dt="2023-06-30T19:24:29.543" v="11083" actId="164"/>
          <ac:cxnSpMkLst>
            <pc:docMk/>
            <pc:sldMk cId="2571724554" sldId="829"/>
            <ac:cxnSpMk id="6" creationId="{A50424AB-6B19-4C17-88E8-9083D68D7253}"/>
          </ac:cxnSpMkLst>
        </pc:cxnChg>
        <pc:cxnChg chg="mod">
          <ac:chgData name="Wesner, Jeff S" userId="03cd2d55-ec98-46a5-894b-dc5c67f932ae" providerId="ADAL" clId="{5EA57B71-62A5-4A70-9000-786832FBBE27}" dt="2023-06-19T18:40:57.884" v="7731" actId="14100"/>
          <ac:cxnSpMkLst>
            <pc:docMk/>
            <pc:sldMk cId="2571724554" sldId="829"/>
            <ac:cxnSpMk id="17" creationId="{05707954-D1AE-4A5E-8AD1-97191A05C971}"/>
          </ac:cxnSpMkLst>
        </pc:cxnChg>
        <pc:cxnChg chg="del ord">
          <ac:chgData name="Wesner, Jeff S" userId="03cd2d55-ec98-46a5-894b-dc5c67f932ae" providerId="ADAL" clId="{5EA57B71-62A5-4A70-9000-786832FBBE27}" dt="2023-06-14T18:58:49.954" v="7426" actId="478"/>
          <ac:cxnSpMkLst>
            <pc:docMk/>
            <pc:sldMk cId="2571724554" sldId="829"/>
            <ac:cxnSpMk id="30" creationId="{C1A30320-0296-4616-B3F0-6D428D14923B}"/>
          </ac:cxnSpMkLst>
        </pc:cxnChg>
        <pc:cxnChg chg="mod">
          <ac:chgData name="Wesner, Jeff S" userId="03cd2d55-ec98-46a5-894b-dc5c67f932ae" providerId="ADAL" clId="{5EA57B71-62A5-4A70-9000-786832FBBE27}" dt="2023-06-19T18:40:57.884" v="7731" actId="14100"/>
          <ac:cxnSpMkLst>
            <pc:docMk/>
            <pc:sldMk cId="2571724554" sldId="829"/>
            <ac:cxnSpMk id="36" creationId="{4117AF76-749F-4534-AC8C-E77B4FADAD8B}"/>
          </ac:cxnSpMkLst>
        </pc:cxnChg>
        <pc:cxnChg chg="mod">
          <ac:chgData name="Wesner, Jeff S" userId="03cd2d55-ec98-46a5-894b-dc5c67f932ae" providerId="ADAL" clId="{5EA57B71-62A5-4A70-9000-786832FBBE27}" dt="2023-06-19T18:40:57.884" v="7731" actId="14100"/>
          <ac:cxnSpMkLst>
            <pc:docMk/>
            <pc:sldMk cId="2571724554" sldId="829"/>
            <ac:cxnSpMk id="39" creationId="{95778D4D-F29B-428F-B69F-96DA68534786}"/>
          </ac:cxnSpMkLst>
        </pc:cxnChg>
        <pc:cxnChg chg="add mod">
          <ac:chgData name="Wesner, Jeff S" userId="03cd2d55-ec98-46a5-894b-dc5c67f932ae" providerId="ADAL" clId="{5EA57B71-62A5-4A70-9000-786832FBBE27}" dt="2023-06-19T18:46:36.304" v="7793"/>
          <ac:cxnSpMkLst>
            <pc:docMk/>
            <pc:sldMk cId="2571724554" sldId="829"/>
            <ac:cxnSpMk id="41" creationId="{3EF51F0F-1A49-4B0E-B119-06ACA22064DA}"/>
          </ac:cxnSpMkLst>
        </pc:cxnChg>
        <pc:cxnChg chg="add mod">
          <ac:chgData name="Wesner, Jeff S" userId="03cd2d55-ec98-46a5-894b-dc5c67f932ae" providerId="ADAL" clId="{5EA57B71-62A5-4A70-9000-786832FBBE27}" dt="2023-06-30T19:24:49.512" v="11086" actId="14100"/>
          <ac:cxnSpMkLst>
            <pc:docMk/>
            <pc:sldMk cId="2571724554" sldId="829"/>
            <ac:cxnSpMk id="42" creationId="{D0C355DA-6B45-4CFA-931A-0DACBA62AE1B}"/>
          </ac:cxnSpMkLst>
        </pc:cxnChg>
        <pc:cxnChg chg="add mod">
          <ac:chgData name="Wesner, Jeff S" userId="03cd2d55-ec98-46a5-894b-dc5c67f932ae" providerId="ADAL" clId="{5EA57B71-62A5-4A70-9000-786832FBBE27}" dt="2023-06-30T19:24:29.543" v="11083" actId="164"/>
          <ac:cxnSpMkLst>
            <pc:docMk/>
            <pc:sldMk cId="2571724554" sldId="829"/>
            <ac:cxnSpMk id="46" creationId="{7F7CFCB1-E211-4A00-99B7-3CDC67F87E06}"/>
          </ac:cxnSpMkLst>
        </pc:cxnChg>
        <pc:cxnChg chg="mod">
          <ac:chgData name="Wesner, Jeff S" userId="03cd2d55-ec98-46a5-894b-dc5c67f932ae" providerId="ADAL" clId="{5EA57B71-62A5-4A70-9000-786832FBBE27}" dt="2023-06-19T18:46:41.546" v="7794"/>
          <ac:cxnSpMkLst>
            <pc:docMk/>
            <pc:sldMk cId="2571724554" sldId="829"/>
            <ac:cxnSpMk id="55" creationId="{DC5BA0A1-D6E2-4A4B-9A8D-4A2F0ABF8EA1}"/>
          </ac:cxnSpMkLst>
        </pc:cxnChg>
        <pc:cxnChg chg="add mod">
          <ac:chgData name="Wesner, Jeff S" userId="03cd2d55-ec98-46a5-894b-dc5c67f932ae" providerId="ADAL" clId="{5EA57B71-62A5-4A70-9000-786832FBBE27}" dt="2023-06-11T20:54:39.763" v="7142" actId="208"/>
          <ac:cxnSpMkLst>
            <pc:docMk/>
            <pc:sldMk cId="2571724554" sldId="829"/>
            <ac:cxnSpMk id="59" creationId="{89CCBAE0-6ECF-4E51-9C08-E4C32E14E136}"/>
          </ac:cxnSpMkLst>
        </pc:cxnChg>
        <pc:cxnChg chg="mod ord topLvl">
          <ac:chgData name="Wesner, Jeff S" userId="03cd2d55-ec98-46a5-894b-dc5c67f932ae" providerId="ADAL" clId="{5EA57B71-62A5-4A70-9000-786832FBBE27}" dt="2023-06-19T18:46:30.688" v="7792"/>
          <ac:cxnSpMkLst>
            <pc:docMk/>
            <pc:sldMk cId="2571724554" sldId="829"/>
            <ac:cxnSpMk id="63" creationId="{EEB45379-0AE9-448E-9B47-F18FE289B5A3}"/>
          </ac:cxnSpMkLst>
        </pc:cxnChg>
        <pc:cxnChg chg="mod">
          <ac:chgData name="Wesner, Jeff S" userId="03cd2d55-ec98-46a5-894b-dc5c67f932ae" providerId="ADAL" clId="{5EA57B71-62A5-4A70-9000-786832FBBE27}" dt="2023-06-22T13:28:13.479" v="10235" actId="478"/>
          <ac:cxnSpMkLst>
            <pc:docMk/>
            <pc:sldMk cId="2571724554" sldId="829"/>
            <ac:cxnSpMk id="96" creationId="{75DEBE7D-1C84-4384-A1C7-4AE37C8300F7}"/>
          </ac:cxnSpMkLst>
        </pc:cxnChg>
      </pc:sldChg>
      <pc:sldChg chg="addSp delSp modSp add addAnim delAnim modAnim">
        <pc:chgData name="Wesner, Jeff S" userId="03cd2d55-ec98-46a5-894b-dc5c67f932ae" providerId="ADAL" clId="{5EA57B71-62A5-4A70-9000-786832FBBE27}" dt="2023-06-30T19:21:26.989" v="11045"/>
        <pc:sldMkLst>
          <pc:docMk/>
          <pc:sldMk cId="3903399234" sldId="830"/>
        </pc:sldMkLst>
        <pc:spChg chg="add mod">
          <ac:chgData name="Wesner, Jeff S" userId="03cd2d55-ec98-46a5-894b-dc5c67f932ae" providerId="ADAL" clId="{5EA57B71-62A5-4A70-9000-786832FBBE27}" dt="2023-06-19T18:20:58.822" v="7568" actId="164"/>
          <ac:spMkLst>
            <pc:docMk/>
            <pc:sldMk cId="3903399234" sldId="830"/>
            <ac:spMk id="13" creationId="{B72F0C3C-C3D1-4AA0-8013-90A14668CDA7}"/>
          </ac:spMkLst>
        </pc:spChg>
        <pc:spChg chg="add del mod topLvl">
          <ac:chgData name="Wesner, Jeff S" userId="03cd2d55-ec98-46a5-894b-dc5c67f932ae" providerId="ADAL" clId="{5EA57B71-62A5-4A70-9000-786832FBBE27}" dt="2023-06-22T13:17:04.472" v="10104" actId="478"/>
          <ac:spMkLst>
            <pc:docMk/>
            <pc:sldMk cId="3903399234" sldId="830"/>
            <ac:spMk id="22" creationId="{78EB9B7F-1119-4E5E-B796-6A6C3AEFB935}"/>
          </ac:spMkLst>
        </pc:spChg>
        <pc:spChg chg="add mod">
          <ac:chgData name="Wesner, Jeff S" userId="03cd2d55-ec98-46a5-894b-dc5c67f932ae" providerId="ADAL" clId="{5EA57B71-62A5-4A70-9000-786832FBBE27}" dt="2023-06-30T19:19:23.974" v="11001" actId="164"/>
          <ac:spMkLst>
            <pc:docMk/>
            <pc:sldMk cId="3903399234" sldId="830"/>
            <ac:spMk id="29" creationId="{9CD67633-74A3-429E-AB61-958133DC0F01}"/>
          </ac:spMkLst>
        </pc:spChg>
        <pc:spChg chg="add mod">
          <ac:chgData name="Wesner, Jeff S" userId="03cd2d55-ec98-46a5-894b-dc5c67f932ae" providerId="ADAL" clId="{5EA57B71-62A5-4A70-9000-786832FBBE27}" dt="2023-06-30T19:21:09.880" v="11044" actId="1076"/>
          <ac:spMkLst>
            <pc:docMk/>
            <pc:sldMk cId="3903399234" sldId="830"/>
            <ac:spMk id="31" creationId="{32A49524-42F8-40F5-AE2C-ADA5039DD850}"/>
          </ac:spMkLst>
        </pc:spChg>
        <pc:spChg chg="add mod ord">
          <ac:chgData name="Wesner, Jeff S" userId="03cd2d55-ec98-46a5-894b-dc5c67f932ae" providerId="ADAL" clId="{5EA57B71-62A5-4A70-9000-786832FBBE27}" dt="2023-06-30T19:21:02.768" v="11041" actId="14100"/>
          <ac:spMkLst>
            <pc:docMk/>
            <pc:sldMk cId="3903399234" sldId="830"/>
            <ac:spMk id="32" creationId="{2953C746-F622-4D74-8EBE-E331783AE371}"/>
          </ac:spMkLst>
        </pc:spChg>
        <pc:spChg chg="add mod">
          <ac:chgData name="Wesner, Jeff S" userId="03cd2d55-ec98-46a5-894b-dc5c67f932ae" providerId="ADAL" clId="{5EA57B71-62A5-4A70-9000-786832FBBE27}" dt="2023-06-19T18:20:58.822" v="7568" actId="164"/>
          <ac:spMkLst>
            <pc:docMk/>
            <pc:sldMk cId="3903399234" sldId="830"/>
            <ac:spMk id="34" creationId="{6211F561-9395-4194-966C-191CC18E61BB}"/>
          </ac:spMkLst>
        </pc:spChg>
        <pc:spChg chg="add del mod topLvl">
          <ac:chgData name="Wesner, Jeff S" userId="03cd2d55-ec98-46a5-894b-dc5c67f932ae" providerId="ADAL" clId="{5EA57B71-62A5-4A70-9000-786832FBBE27}" dt="2023-06-22T13:27:13.260" v="10223" actId="1076"/>
          <ac:spMkLst>
            <pc:docMk/>
            <pc:sldMk cId="3903399234" sldId="830"/>
            <ac:spMk id="37" creationId="{50CAA6D9-269B-41A4-991A-061B56E93255}"/>
          </ac:spMkLst>
        </pc:spChg>
        <pc:spChg chg="add del mod topLvl">
          <ac:chgData name="Wesner, Jeff S" userId="03cd2d55-ec98-46a5-894b-dc5c67f932ae" providerId="ADAL" clId="{5EA57B71-62A5-4A70-9000-786832FBBE27}" dt="2023-06-19T20:24:18.584" v="8480" actId="164"/>
          <ac:spMkLst>
            <pc:docMk/>
            <pc:sldMk cId="3903399234" sldId="830"/>
            <ac:spMk id="40" creationId="{9BA3B612-4DE8-4128-BDA9-75A6AC2CE05E}"/>
          </ac:spMkLst>
        </pc:spChg>
        <pc:spChg chg="add mod topLvl">
          <ac:chgData name="Wesner, Jeff S" userId="03cd2d55-ec98-46a5-894b-dc5c67f932ae" providerId="ADAL" clId="{5EA57B71-62A5-4A70-9000-786832FBBE27}" dt="2023-06-19T20:24:18.584" v="8480" actId="164"/>
          <ac:spMkLst>
            <pc:docMk/>
            <pc:sldMk cId="3903399234" sldId="830"/>
            <ac:spMk id="42" creationId="{05D5A17A-9D55-430E-AACB-01D4F70FD695}"/>
          </ac:spMkLst>
        </pc:spChg>
        <pc:spChg chg="mod">
          <ac:chgData name="Wesner, Jeff S" userId="03cd2d55-ec98-46a5-894b-dc5c67f932ae" providerId="ADAL" clId="{5EA57B71-62A5-4A70-9000-786832FBBE27}" dt="2023-06-19T18:34:35.143" v="7717" actId="14100"/>
          <ac:spMkLst>
            <pc:docMk/>
            <pc:sldMk cId="3903399234" sldId="830"/>
            <ac:spMk id="45" creationId="{53BB7100-AD50-45CC-951B-FB994A177367}"/>
          </ac:spMkLst>
        </pc:spChg>
        <pc:spChg chg="del">
          <ac:chgData name="Wesner, Jeff S" userId="03cd2d55-ec98-46a5-894b-dc5c67f932ae" providerId="ADAL" clId="{5EA57B71-62A5-4A70-9000-786832FBBE27}" dt="2023-06-22T13:27:33.831" v="10228" actId="478"/>
          <ac:spMkLst>
            <pc:docMk/>
            <pc:sldMk cId="3903399234" sldId="830"/>
            <ac:spMk id="50" creationId="{1D65BA9E-9B76-4E6E-887B-60EBA090B5A6}"/>
          </ac:spMkLst>
        </pc:spChg>
        <pc:spChg chg="add del mod">
          <ac:chgData name="Wesner, Jeff S" userId="03cd2d55-ec98-46a5-894b-dc5c67f932ae" providerId="ADAL" clId="{5EA57B71-62A5-4A70-9000-786832FBBE27}" dt="2023-06-22T13:27:40.160" v="10229" actId="478"/>
          <ac:spMkLst>
            <pc:docMk/>
            <pc:sldMk cId="3903399234" sldId="830"/>
            <ac:spMk id="88" creationId="{3EE1005D-7482-4CD4-8868-88D0B7776F76}"/>
          </ac:spMkLst>
        </pc:spChg>
        <pc:spChg chg="add mod">
          <ac:chgData name="Wesner, Jeff S" userId="03cd2d55-ec98-46a5-894b-dc5c67f932ae" providerId="ADAL" clId="{5EA57B71-62A5-4A70-9000-786832FBBE27}" dt="2023-06-22T13:30:33.832" v="10274" actId="14100"/>
          <ac:spMkLst>
            <pc:docMk/>
            <pc:sldMk cId="3903399234" sldId="830"/>
            <ac:spMk id="89" creationId="{06879C56-9AE2-4960-AD41-BAE16E828D6A}"/>
          </ac:spMkLst>
        </pc:spChg>
        <pc:grpChg chg="del">
          <ac:chgData name="Wesner, Jeff S" userId="03cd2d55-ec98-46a5-894b-dc5c67f932ae" providerId="ADAL" clId="{5EA57B71-62A5-4A70-9000-786832FBBE27}" dt="2023-06-19T18:21:49.422" v="7575" actId="478"/>
          <ac:grpSpMkLst>
            <pc:docMk/>
            <pc:sldMk cId="3903399234" sldId="830"/>
            <ac:grpSpMk id="5" creationId="{720CE5FB-23EF-4822-9057-8A0DEB8A7CB8}"/>
          </ac:grpSpMkLst>
        </pc:grpChg>
        <pc:grpChg chg="mod">
          <ac:chgData name="Wesner, Jeff S" userId="03cd2d55-ec98-46a5-894b-dc5c67f932ae" providerId="ADAL" clId="{5EA57B71-62A5-4A70-9000-786832FBBE27}" dt="2023-06-19T20:25:30.804" v="8509" actId="1036"/>
          <ac:grpSpMkLst>
            <pc:docMk/>
            <pc:sldMk cId="3903399234" sldId="830"/>
            <ac:grpSpMk id="7" creationId="{D412536C-44FE-4318-8342-30F25ECF1353}"/>
          </ac:grpSpMkLst>
        </pc:grpChg>
        <pc:grpChg chg="mod topLvl">
          <ac:chgData name="Wesner, Jeff S" userId="03cd2d55-ec98-46a5-894b-dc5c67f932ae" providerId="ADAL" clId="{5EA57B71-62A5-4A70-9000-786832FBBE27}" dt="2023-06-19T20:28:13.622" v="8568" actId="1038"/>
          <ac:grpSpMkLst>
            <pc:docMk/>
            <pc:sldMk cId="3903399234" sldId="830"/>
            <ac:grpSpMk id="9" creationId="{F90F4A11-DCAF-4B96-A04F-EB4F1E357AFE}"/>
          </ac:grpSpMkLst>
        </pc:grpChg>
        <pc:grpChg chg="add mod">
          <ac:chgData name="Wesner, Jeff S" userId="03cd2d55-ec98-46a5-894b-dc5c67f932ae" providerId="ADAL" clId="{5EA57B71-62A5-4A70-9000-786832FBBE27}" dt="2023-06-30T19:19:23.974" v="11001" actId="164"/>
          <ac:grpSpMkLst>
            <pc:docMk/>
            <pc:sldMk cId="3903399234" sldId="830"/>
            <ac:grpSpMk id="14" creationId="{5FCFFA3E-1430-407F-B742-2F8F367EC0EB}"/>
          </ac:grpSpMkLst>
        </pc:grpChg>
        <pc:grpChg chg="add mod topLvl">
          <ac:chgData name="Wesner, Jeff S" userId="03cd2d55-ec98-46a5-894b-dc5c67f932ae" providerId="ADAL" clId="{5EA57B71-62A5-4A70-9000-786832FBBE27}" dt="2023-06-22T13:27:46.254" v="10231" actId="1076"/>
          <ac:grpSpMkLst>
            <pc:docMk/>
            <pc:sldMk cId="3903399234" sldId="830"/>
            <ac:grpSpMk id="16" creationId="{F54222BE-2436-4DF6-A768-1778770D0265}"/>
          </ac:grpSpMkLst>
        </pc:grpChg>
        <pc:grpChg chg="add del mod">
          <ac:chgData name="Wesner, Jeff S" userId="03cd2d55-ec98-46a5-894b-dc5c67f932ae" providerId="ADAL" clId="{5EA57B71-62A5-4A70-9000-786832FBBE27}" dt="2023-06-19T20:22:02.678" v="8458" actId="165"/>
          <ac:grpSpMkLst>
            <pc:docMk/>
            <pc:sldMk cId="3903399234" sldId="830"/>
            <ac:grpSpMk id="23" creationId="{02DD763E-061D-4D00-AC19-F2F50D326C1F}"/>
          </ac:grpSpMkLst>
        </pc:grpChg>
        <pc:grpChg chg="add del mod">
          <ac:chgData name="Wesner, Jeff S" userId="03cd2d55-ec98-46a5-894b-dc5c67f932ae" providerId="ADAL" clId="{5EA57B71-62A5-4A70-9000-786832FBBE27}" dt="2023-06-22T13:17:07.285" v="10106" actId="478"/>
          <ac:grpSpMkLst>
            <pc:docMk/>
            <pc:sldMk cId="3903399234" sldId="830"/>
            <ac:grpSpMk id="24" creationId="{F6542525-A445-4FB8-BBD1-FAD91998B798}"/>
          </ac:grpSpMkLst>
        </pc:grpChg>
        <pc:grpChg chg="add del mod">
          <ac:chgData name="Wesner, Jeff S" userId="03cd2d55-ec98-46a5-894b-dc5c67f932ae" providerId="ADAL" clId="{5EA57B71-62A5-4A70-9000-786832FBBE27}" dt="2023-06-22T13:17:06.015" v="10105" actId="478"/>
          <ac:grpSpMkLst>
            <pc:docMk/>
            <pc:sldMk cId="3903399234" sldId="830"/>
            <ac:grpSpMk id="26" creationId="{3E7A9351-0C92-4F4F-A089-4E61B8112183}"/>
          </ac:grpSpMkLst>
        </pc:grpChg>
        <pc:grpChg chg="add mod">
          <ac:chgData name="Wesner, Jeff S" userId="03cd2d55-ec98-46a5-894b-dc5c67f932ae" providerId="ADAL" clId="{5EA57B71-62A5-4A70-9000-786832FBBE27}" dt="2023-06-22T13:27:46.254" v="10231" actId="1076"/>
          <ac:grpSpMkLst>
            <pc:docMk/>
            <pc:sldMk cId="3903399234" sldId="830"/>
            <ac:grpSpMk id="27" creationId="{F9DDBD6B-52B8-450E-B4F5-2564AA2DD1A3}"/>
          </ac:grpSpMkLst>
        </pc:grpChg>
        <pc:grpChg chg="del mod ord topLvl">
          <ac:chgData name="Wesner, Jeff S" userId="03cd2d55-ec98-46a5-894b-dc5c67f932ae" providerId="ADAL" clId="{5EA57B71-62A5-4A70-9000-786832FBBE27}" dt="2023-06-22T13:26:20.320" v="10214" actId="478"/>
          <ac:grpSpMkLst>
            <pc:docMk/>
            <pc:sldMk cId="3903399234" sldId="830"/>
            <ac:grpSpMk id="29" creationId="{D508DFAD-7816-4BBC-933D-FEF62E88FA01}"/>
          </ac:grpSpMkLst>
        </pc:grpChg>
        <pc:grpChg chg="add del mod">
          <ac:chgData name="Wesner, Jeff S" userId="03cd2d55-ec98-46a5-894b-dc5c67f932ae" providerId="ADAL" clId="{5EA57B71-62A5-4A70-9000-786832FBBE27}" dt="2023-06-19T18:43:25.477" v="7758"/>
          <ac:grpSpMkLst>
            <pc:docMk/>
            <pc:sldMk cId="3903399234" sldId="830"/>
            <ac:grpSpMk id="44" creationId="{8C583826-E625-4BC9-BF6E-F3CD4BE32362}"/>
          </ac:grpSpMkLst>
        </pc:grpChg>
        <pc:grpChg chg="mod">
          <ac:chgData name="Wesner, Jeff S" userId="03cd2d55-ec98-46a5-894b-dc5c67f932ae" providerId="ADAL" clId="{5EA57B71-62A5-4A70-9000-786832FBBE27}" dt="2023-06-19T18:43:24.569" v="7757"/>
          <ac:grpSpMkLst>
            <pc:docMk/>
            <pc:sldMk cId="3903399234" sldId="830"/>
            <ac:grpSpMk id="46" creationId="{328B7176-E6F3-435B-8931-238F73BA1F1F}"/>
          </ac:grpSpMkLst>
        </pc:grpChg>
        <pc:grpChg chg="mod">
          <ac:chgData name="Wesner, Jeff S" userId="03cd2d55-ec98-46a5-894b-dc5c67f932ae" providerId="ADAL" clId="{5EA57B71-62A5-4A70-9000-786832FBBE27}" dt="2023-06-19T18:43:24.569" v="7757"/>
          <ac:grpSpMkLst>
            <pc:docMk/>
            <pc:sldMk cId="3903399234" sldId="830"/>
            <ac:grpSpMk id="47" creationId="{81A873A4-3D37-41FF-9125-889658AD1AD7}"/>
          </ac:grpSpMkLst>
        </pc:grpChg>
        <pc:grpChg chg="del mod ord topLvl">
          <ac:chgData name="Wesner, Jeff S" userId="03cd2d55-ec98-46a5-894b-dc5c67f932ae" providerId="ADAL" clId="{5EA57B71-62A5-4A70-9000-786832FBBE27}" dt="2023-06-22T13:26:19.096" v="10213" actId="478"/>
          <ac:grpSpMkLst>
            <pc:docMk/>
            <pc:sldMk cId="3903399234" sldId="830"/>
            <ac:grpSpMk id="48" creationId="{9F3005BE-713F-4082-8D50-D2F168C739D9}"/>
          </ac:grpSpMkLst>
        </pc:grpChg>
        <pc:grpChg chg="del">
          <ac:chgData name="Wesner, Jeff S" userId="03cd2d55-ec98-46a5-894b-dc5c67f932ae" providerId="ADAL" clId="{5EA57B71-62A5-4A70-9000-786832FBBE27}" dt="2023-06-22T13:27:33.831" v="10228" actId="478"/>
          <ac:grpSpMkLst>
            <pc:docMk/>
            <pc:sldMk cId="3903399234" sldId="830"/>
            <ac:grpSpMk id="52" creationId="{F2C42ED0-E0BD-4B77-8381-A9C4BC0BF8D7}"/>
          </ac:grpSpMkLst>
        </pc:grpChg>
        <pc:grpChg chg="mod">
          <ac:chgData name="Wesner, Jeff S" userId="03cd2d55-ec98-46a5-894b-dc5c67f932ae" providerId="ADAL" clId="{5EA57B71-62A5-4A70-9000-786832FBBE27}" dt="2023-06-19T18:43:24.569" v="7757"/>
          <ac:grpSpMkLst>
            <pc:docMk/>
            <pc:sldMk cId="3903399234" sldId="830"/>
            <ac:grpSpMk id="53" creationId="{69CA27FC-CFE7-4FA3-9A60-A30652531225}"/>
          </ac:grpSpMkLst>
        </pc:grpChg>
        <pc:grpChg chg="mod">
          <ac:chgData name="Wesner, Jeff S" userId="03cd2d55-ec98-46a5-894b-dc5c67f932ae" providerId="ADAL" clId="{5EA57B71-62A5-4A70-9000-786832FBBE27}" dt="2023-06-19T18:43:24.569" v="7757"/>
          <ac:grpSpMkLst>
            <pc:docMk/>
            <pc:sldMk cId="3903399234" sldId="830"/>
            <ac:grpSpMk id="56" creationId="{64F11262-39B6-4842-8B37-422A3F8DA960}"/>
          </ac:grpSpMkLst>
        </pc:grpChg>
        <pc:grpChg chg="mod topLvl">
          <ac:chgData name="Wesner, Jeff S" userId="03cd2d55-ec98-46a5-894b-dc5c67f932ae" providerId="ADAL" clId="{5EA57B71-62A5-4A70-9000-786832FBBE27}" dt="2023-06-19T20:28:13.622" v="8568" actId="1038"/>
          <ac:grpSpMkLst>
            <pc:docMk/>
            <pc:sldMk cId="3903399234" sldId="830"/>
            <ac:grpSpMk id="58" creationId="{652A538A-476A-45E4-86E9-282A7E56663A}"/>
          </ac:grpSpMkLst>
        </pc:grpChg>
        <pc:grpChg chg="mod">
          <ac:chgData name="Wesner, Jeff S" userId="03cd2d55-ec98-46a5-894b-dc5c67f932ae" providerId="ADAL" clId="{5EA57B71-62A5-4A70-9000-786832FBBE27}" dt="2023-06-19T18:43:24.569" v="7757"/>
          <ac:grpSpMkLst>
            <pc:docMk/>
            <pc:sldMk cId="3903399234" sldId="830"/>
            <ac:grpSpMk id="62" creationId="{96D0A9AA-F6D9-44B6-BF28-522B461B216C}"/>
          </ac:grpSpMkLst>
        </pc:grpChg>
        <pc:grpChg chg="del mod ord topLvl">
          <ac:chgData name="Wesner, Jeff S" userId="03cd2d55-ec98-46a5-894b-dc5c67f932ae" providerId="ADAL" clId="{5EA57B71-62A5-4A70-9000-786832FBBE27}" dt="2023-06-19T20:25:06.478" v="8486"/>
          <ac:grpSpMkLst>
            <pc:docMk/>
            <pc:sldMk cId="3903399234" sldId="830"/>
            <ac:grpSpMk id="65" creationId="{CAC3F431-C686-452A-AF4E-BB91D5370BD3}"/>
          </ac:grpSpMkLst>
        </pc:grpChg>
        <pc:grpChg chg="mod">
          <ac:chgData name="Wesner, Jeff S" userId="03cd2d55-ec98-46a5-894b-dc5c67f932ae" providerId="ADAL" clId="{5EA57B71-62A5-4A70-9000-786832FBBE27}" dt="2023-06-19T18:43:24.569" v="7757"/>
          <ac:grpSpMkLst>
            <pc:docMk/>
            <pc:sldMk cId="3903399234" sldId="830"/>
            <ac:grpSpMk id="67" creationId="{76430958-F3A2-47F2-9747-B515BB019205}"/>
          </ac:grpSpMkLst>
        </pc:grpChg>
        <pc:grpChg chg="mod">
          <ac:chgData name="Wesner, Jeff S" userId="03cd2d55-ec98-46a5-894b-dc5c67f932ae" providerId="ADAL" clId="{5EA57B71-62A5-4A70-9000-786832FBBE27}" dt="2023-06-19T18:43:24.569" v="7757"/>
          <ac:grpSpMkLst>
            <pc:docMk/>
            <pc:sldMk cId="3903399234" sldId="830"/>
            <ac:grpSpMk id="79" creationId="{FB3CC9B2-E95B-4558-AB18-2BEFCA3CFAF3}"/>
          </ac:grpSpMkLst>
        </pc:grpChg>
        <pc:grpChg chg="add mod">
          <ac:chgData name="Wesner, Jeff S" userId="03cd2d55-ec98-46a5-894b-dc5c67f932ae" providerId="ADAL" clId="{5EA57B71-62A5-4A70-9000-786832FBBE27}" dt="2023-06-22T13:26:37.243" v="10218" actId="1076"/>
          <ac:grpSpMkLst>
            <pc:docMk/>
            <pc:sldMk cId="3903399234" sldId="830"/>
            <ac:grpSpMk id="85" creationId="{D3BF0AF1-144C-4993-858C-5C0906293A81}"/>
          </ac:grpSpMkLst>
        </pc:grpChg>
        <pc:picChg chg="mod modCrop">
          <ac:chgData name="Wesner, Jeff S" userId="03cd2d55-ec98-46a5-894b-dc5c67f932ae" providerId="ADAL" clId="{5EA57B71-62A5-4A70-9000-786832FBBE27}" dt="2023-06-19T18:20:58.822" v="7568" actId="164"/>
          <ac:picMkLst>
            <pc:docMk/>
            <pc:sldMk cId="3903399234" sldId="830"/>
            <ac:picMk id="10" creationId="{BCCD8B2A-70CA-4AA9-A6A2-7B6D005419BC}"/>
          </ac:picMkLst>
        </pc:picChg>
        <pc:picChg chg="del">
          <ac:chgData name="Wesner, Jeff S" userId="03cd2d55-ec98-46a5-894b-dc5c67f932ae" providerId="ADAL" clId="{5EA57B71-62A5-4A70-9000-786832FBBE27}" dt="2023-06-19T18:21:49.422" v="7575" actId="478"/>
          <ac:picMkLst>
            <pc:docMk/>
            <pc:sldMk cId="3903399234" sldId="830"/>
            <ac:picMk id="14" creationId="{B8E0F502-63BC-400E-B677-E3D60A0D497C}"/>
          </ac:picMkLst>
        </pc:picChg>
        <pc:picChg chg="mod">
          <ac:chgData name="Wesner, Jeff S" userId="03cd2d55-ec98-46a5-894b-dc5c67f932ae" providerId="ADAL" clId="{5EA57B71-62A5-4A70-9000-786832FBBE27}" dt="2023-06-19T20:21:32.294" v="8454" actId="1076"/>
          <ac:picMkLst>
            <pc:docMk/>
            <pc:sldMk cId="3903399234" sldId="830"/>
            <ac:picMk id="60" creationId="{92416939-F3DF-469A-A698-7B2759BBAB97}"/>
          </ac:picMkLst>
        </pc:picChg>
        <pc:cxnChg chg="add mod">
          <ac:chgData name="Wesner, Jeff S" userId="03cd2d55-ec98-46a5-894b-dc5c67f932ae" providerId="ADAL" clId="{5EA57B71-62A5-4A70-9000-786832FBBE27}" dt="2023-06-30T19:19:23.974" v="11001" actId="164"/>
          <ac:cxnSpMkLst>
            <pc:docMk/>
            <pc:sldMk cId="3903399234" sldId="830"/>
            <ac:cxnSpMk id="12" creationId="{37167D1B-7030-46B2-9A9E-310663D68383}"/>
          </ac:cxnSpMkLst>
        </pc:cxnChg>
        <pc:cxnChg chg="del mod ord topLvl">
          <ac:chgData name="Wesner, Jeff S" userId="03cd2d55-ec98-46a5-894b-dc5c67f932ae" providerId="ADAL" clId="{5EA57B71-62A5-4A70-9000-786832FBBE27}" dt="2023-06-22T13:17:07.285" v="10106" actId="478"/>
          <ac:cxnSpMkLst>
            <pc:docMk/>
            <pc:sldMk cId="3903399234" sldId="830"/>
            <ac:cxnSpMk id="17" creationId="{05707954-D1AE-4A5E-8AD1-97191A05C971}"/>
          </ac:cxnSpMkLst>
        </pc:cxnChg>
        <pc:cxnChg chg="mod">
          <ac:chgData name="Wesner, Jeff S" userId="03cd2d55-ec98-46a5-894b-dc5c67f932ae" providerId="ADAL" clId="{5EA57B71-62A5-4A70-9000-786832FBBE27}" dt="2023-06-22T13:26:20.320" v="10214" actId="478"/>
          <ac:cxnSpMkLst>
            <pc:docMk/>
            <pc:sldMk cId="3903399234" sldId="830"/>
            <ac:cxnSpMk id="25" creationId="{BA4EA946-50A0-4B7B-B20F-42D985AB7A9F}"/>
          </ac:cxnSpMkLst>
        </pc:cxnChg>
        <pc:cxnChg chg="mod ord topLvl">
          <ac:chgData name="Wesner, Jeff S" userId="03cd2d55-ec98-46a5-894b-dc5c67f932ae" providerId="ADAL" clId="{5EA57B71-62A5-4A70-9000-786832FBBE27}" dt="2023-06-19T20:23:21.493" v="8470" actId="164"/>
          <ac:cxnSpMkLst>
            <pc:docMk/>
            <pc:sldMk cId="3903399234" sldId="830"/>
            <ac:cxnSpMk id="36" creationId="{4117AF76-749F-4534-AC8C-E77B4FADAD8B}"/>
          </ac:cxnSpMkLst>
        </pc:cxnChg>
        <pc:cxnChg chg="mod ord topLvl">
          <ac:chgData name="Wesner, Jeff S" userId="03cd2d55-ec98-46a5-894b-dc5c67f932ae" providerId="ADAL" clId="{5EA57B71-62A5-4A70-9000-786832FBBE27}" dt="2023-06-19T20:23:21.493" v="8470" actId="164"/>
          <ac:cxnSpMkLst>
            <pc:docMk/>
            <pc:sldMk cId="3903399234" sldId="830"/>
            <ac:cxnSpMk id="39" creationId="{95778D4D-F29B-428F-B69F-96DA68534786}"/>
          </ac:cxnSpMkLst>
        </pc:cxnChg>
        <pc:cxnChg chg="mod">
          <ac:chgData name="Wesner, Jeff S" userId="03cd2d55-ec98-46a5-894b-dc5c67f932ae" providerId="ADAL" clId="{5EA57B71-62A5-4A70-9000-786832FBBE27}" dt="2023-06-19T20:21:32.294" v="8454" actId="1076"/>
          <ac:cxnSpMkLst>
            <pc:docMk/>
            <pc:sldMk cId="3903399234" sldId="830"/>
            <ac:cxnSpMk id="63" creationId="{EEB45379-0AE9-448E-9B47-F18FE289B5A3}"/>
          </ac:cxnSpMkLst>
        </pc:cxnChg>
      </pc:sldChg>
      <pc:sldChg chg="add">
        <pc:chgData name="Wesner, Jeff S" userId="03cd2d55-ec98-46a5-894b-dc5c67f932ae" providerId="ADAL" clId="{5EA57B71-62A5-4A70-9000-786832FBBE27}" dt="2023-07-01T18:50:59.938" v="12691"/>
        <pc:sldMkLst>
          <pc:docMk/>
          <pc:sldMk cId="1546764034" sldId="832"/>
        </pc:sldMkLst>
      </pc:sldChg>
      <pc:sldChg chg="add">
        <pc:chgData name="Wesner, Jeff S" userId="03cd2d55-ec98-46a5-894b-dc5c67f932ae" providerId="ADAL" clId="{5EA57B71-62A5-4A70-9000-786832FBBE27}" dt="2023-07-01T18:50:59.938" v="12691"/>
        <pc:sldMkLst>
          <pc:docMk/>
          <pc:sldMk cId="1454931917" sldId="833"/>
        </pc:sldMkLst>
      </pc:sldChg>
      <pc:sldChg chg="addSp delSp modSp add mod setBg delAnim">
        <pc:chgData name="Wesner, Jeff S" userId="03cd2d55-ec98-46a5-894b-dc5c67f932ae" providerId="ADAL" clId="{5EA57B71-62A5-4A70-9000-786832FBBE27}" dt="2023-07-01T18:53:02.350" v="12802" actId="478"/>
        <pc:sldMkLst>
          <pc:docMk/>
          <pc:sldMk cId="4230255978" sldId="834"/>
        </pc:sldMkLst>
        <pc:spChg chg="mod">
          <ac:chgData name="Wesner, Jeff S" userId="03cd2d55-ec98-46a5-894b-dc5c67f932ae" providerId="ADAL" clId="{5EA57B71-62A5-4A70-9000-786832FBBE27}" dt="2023-06-19T20:20:32.220" v="8443" actId="26606"/>
          <ac:spMkLst>
            <pc:docMk/>
            <pc:sldMk cId="4230255978" sldId="834"/>
            <ac:spMk id="2" creationId="{94B0C6F4-55CB-4A9A-99CB-A19BC73055A2}"/>
          </ac:spMkLst>
        </pc:spChg>
        <pc:spChg chg="del">
          <ac:chgData name="Wesner, Jeff S" userId="03cd2d55-ec98-46a5-894b-dc5c67f932ae" providerId="ADAL" clId="{5EA57B71-62A5-4A70-9000-786832FBBE27}" dt="2023-06-19T20:18:45.578" v="8230" actId="478"/>
          <ac:spMkLst>
            <pc:docMk/>
            <pc:sldMk cId="4230255978" sldId="834"/>
            <ac:spMk id="3" creationId="{E49DE060-C5A3-49CB-8374-AF9B92183795}"/>
          </ac:spMkLst>
        </pc:spChg>
        <pc:spChg chg="add del mod">
          <ac:chgData name="Wesner, Jeff S" userId="03cd2d55-ec98-46a5-894b-dc5c67f932ae" providerId="ADAL" clId="{5EA57B71-62A5-4A70-9000-786832FBBE27}" dt="2023-07-01T18:53:00.570" v="12801" actId="478"/>
          <ac:spMkLst>
            <pc:docMk/>
            <pc:sldMk cId="4230255978" sldId="834"/>
            <ac:spMk id="4" creationId="{963D2E0D-E4FD-4EE3-BE7B-958D20A235EB}"/>
          </ac:spMkLst>
        </pc:spChg>
        <pc:spChg chg="add del mod">
          <ac:chgData name="Wesner, Jeff S" userId="03cd2d55-ec98-46a5-894b-dc5c67f932ae" providerId="ADAL" clId="{5EA57B71-62A5-4A70-9000-786832FBBE27}" dt="2023-06-19T20:20:32.220" v="8443" actId="26606"/>
          <ac:spMkLst>
            <pc:docMk/>
            <pc:sldMk cId="4230255978" sldId="834"/>
            <ac:spMk id="6" creationId="{1CD71E1B-8347-40C8-8AAC-58ECA4F7FD3F}"/>
          </ac:spMkLst>
        </pc:spChg>
        <pc:spChg chg="del">
          <ac:chgData name="Wesner, Jeff S" userId="03cd2d55-ec98-46a5-894b-dc5c67f932ae" providerId="ADAL" clId="{5EA57B71-62A5-4A70-9000-786832FBBE27}" dt="2023-06-19T20:18:45.578" v="8230" actId="478"/>
          <ac:spMkLst>
            <pc:docMk/>
            <pc:sldMk cId="4230255978" sldId="834"/>
            <ac:spMk id="8" creationId="{9F178602-D73C-4F69-81C4-A813E11E374F}"/>
          </ac:spMkLst>
        </pc:spChg>
        <pc:spChg chg="del">
          <ac:chgData name="Wesner, Jeff S" userId="03cd2d55-ec98-46a5-894b-dc5c67f932ae" providerId="ADAL" clId="{5EA57B71-62A5-4A70-9000-786832FBBE27}" dt="2023-06-19T20:18:45.578" v="8230" actId="478"/>
          <ac:spMkLst>
            <pc:docMk/>
            <pc:sldMk cId="4230255978" sldId="834"/>
            <ac:spMk id="11" creationId="{067C3EDE-41A3-4400-A78A-8AAC3DA5EF37}"/>
          </ac:spMkLst>
        </pc:spChg>
        <pc:spChg chg="add">
          <ac:chgData name="Wesner, Jeff S" userId="03cd2d55-ec98-46a5-894b-dc5c67f932ae" providerId="ADAL" clId="{5EA57B71-62A5-4A70-9000-786832FBBE27}" dt="2023-06-19T20:20:32.220" v="8443" actId="26606"/>
          <ac:spMkLst>
            <pc:docMk/>
            <pc:sldMk cId="4230255978" sldId="834"/>
            <ac:spMk id="12" creationId="{6C4028FD-8BAA-4A19-BFDE-594D991B7552}"/>
          </ac:spMkLst>
        </pc:spChg>
        <pc:grpChg chg="del">
          <ac:chgData name="Wesner, Jeff S" userId="03cd2d55-ec98-46a5-894b-dc5c67f932ae" providerId="ADAL" clId="{5EA57B71-62A5-4A70-9000-786832FBBE27}" dt="2023-06-19T20:18:45.578" v="8230" actId="478"/>
          <ac:grpSpMkLst>
            <pc:docMk/>
            <pc:sldMk cId="4230255978" sldId="834"/>
            <ac:grpSpMk id="18" creationId="{30D4FD95-7B68-448A-B529-3DF8F14DDCCA}"/>
          </ac:grpSpMkLst>
        </pc:grpChg>
        <pc:graphicFrameChg chg="add del mod">
          <ac:chgData name="Wesner, Jeff S" userId="03cd2d55-ec98-46a5-894b-dc5c67f932ae" providerId="ADAL" clId="{5EA57B71-62A5-4A70-9000-786832FBBE27}" dt="2023-07-01T18:53:02.350" v="12802" actId="478"/>
          <ac:graphicFrameMkLst>
            <pc:docMk/>
            <pc:sldMk cId="4230255978" sldId="834"/>
            <ac:graphicFrameMk id="13" creationId="{A8565595-712F-1DE3-AB8B-455A9A45B7F7}"/>
          </ac:graphicFrameMkLst>
        </pc:graphicFrameChg>
        <pc:picChg chg="del">
          <ac:chgData name="Wesner, Jeff S" userId="03cd2d55-ec98-46a5-894b-dc5c67f932ae" providerId="ADAL" clId="{5EA57B71-62A5-4A70-9000-786832FBBE27}" dt="2023-06-19T20:18:45.578" v="8230" actId="478"/>
          <ac:picMkLst>
            <pc:docMk/>
            <pc:sldMk cId="4230255978" sldId="834"/>
            <ac:picMk id="4" creationId="{5F20C9F4-A9D1-4DF3-9C1B-5529BB406527}"/>
          </ac:picMkLst>
        </pc:picChg>
        <pc:picChg chg="del">
          <ac:chgData name="Wesner, Jeff S" userId="03cd2d55-ec98-46a5-894b-dc5c67f932ae" providerId="ADAL" clId="{5EA57B71-62A5-4A70-9000-786832FBBE27}" dt="2023-06-19T20:18:45.578" v="8230" actId="478"/>
          <ac:picMkLst>
            <pc:docMk/>
            <pc:sldMk cId="4230255978" sldId="834"/>
            <ac:picMk id="7" creationId="{48DA5855-0104-4428-868D-426A2187588A}"/>
          </ac:picMkLst>
        </pc:picChg>
        <pc:picChg chg="del">
          <ac:chgData name="Wesner, Jeff S" userId="03cd2d55-ec98-46a5-894b-dc5c67f932ae" providerId="ADAL" clId="{5EA57B71-62A5-4A70-9000-786832FBBE27}" dt="2023-06-19T20:18:45.578" v="8230" actId="478"/>
          <ac:picMkLst>
            <pc:docMk/>
            <pc:sldMk cId="4230255978" sldId="834"/>
            <ac:picMk id="10" creationId="{CF3E938B-987F-44C1-AA6F-19ACBCA599DF}"/>
          </ac:picMkLst>
        </pc:picChg>
        <pc:cxnChg chg="del">
          <ac:chgData name="Wesner, Jeff S" userId="03cd2d55-ec98-46a5-894b-dc5c67f932ae" providerId="ADAL" clId="{5EA57B71-62A5-4A70-9000-786832FBBE27}" dt="2023-06-19T20:18:45.578" v="8230" actId="478"/>
          <ac:cxnSpMkLst>
            <pc:docMk/>
            <pc:sldMk cId="4230255978" sldId="834"/>
            <ac:cxnSpMk id="9" creationId="{CA52E152-ADCA-40C1-9757-4BDEFDD22E3D}"/>
          </ac:cxnSpMkLst>
        </pc:cxnChg>
      </pc:sldChg>
      <pc:sldChg chg="addSp delSp modSp add delAnim modAnim modNotesTx">
        <pc:chgData name="Wesner, Jeff S" userId="03cd2d55-ec98-46a5-894b-dc5c67f932ae" providerId="ADAL" clId="{5EA57B71-62A5-4A70-9000-786832FBBE27}" dt="2023-07-01T19:03:31.139" v="12854" actId="732"/>
        <pc:sldMkLst>
          <pc:docMk/>
          <pc:sldMk cId="2971887990" sldId="839"/>
        </pc:sldMkLst>
        <pc:spChg chg="del">
          <ac:chgData name="Wesner, Jeff S" userId="03cd2d55-ec98-46a5-894b-dc5c67f932ae" providerId="ADAL" clId="{5EA57B71-62A5-4A70-9000-786832FBBE27}" dt="2023-06-20T17:45:01.181" v="8843" actId="478"/>
          <ac:spMkLst>
            <pc:docMk/>
            <pc:sldMk cId="2971887990" sldId="839"/>
            <ac:spMk id="2" creationId="{12EE3627-12B1-4A33-8363-7E9B11CB3112}"/>
          </ac:spMkLst>
        </pc:spChg>
        <pc:spChg chg="del">
          <ac:chgData name="Wesner, Jeff S" userId="03cd2d55-ec98-46a5-894b-dc5c67f932ae" providerId="ADAL" clId="{5EA57B71-62A5-4A70-9000-786832FBBE27}" dt="2023-06-20T17:45:00.245" v="8842" actId="478"/>
          <ac:spMkLst>
            <pc:docMk/>
            <pc:sldMk cId="2971887990" sldId="839"/>
            <ac:spMk id="3" creationId="{50A6656C-C59F-4474-9618-A5630FA5D1C8}"/>
          </ac:spMkLst>
        </pc:spChg>
        <pc:spChg chg="add mod">
          <ac:chgData name="Wesner, Jeff S" userId="03cd2d55-ec98-46a5-894b-dc5c67f932ae" providerId="ADAL" clId="{5EA57B71-62A5-4A70-9000-786832FBBE27}" dt="2023-06-20T17:46:27.936" v="8862" actId="164"/>
          <ac:spMkLst>
            <pc:docMk/>
            <pc:sldMk cId="2971887990" sldId="839"/>
            <ac:spMk id="6" creationId="{E3BCB4CF-2E59-40C9-993B-A9B618FA98C4}"/>
          </ac:spMkLst>
        </pc:spChg>
        <pc:spChg chg="del topLvl">
          <ac:chgData name="Wesner, Jeff S" userId="03cd2d55-ec98-46a5-894b-dc5c67f932ae" providerId="ADAL" clId="{5EA57B71-62A5-4A70-9000-786832FBBE27}" dt="2023-06-22T18:01:55.046" v="10477" actId="478"/>
          <ac:spMkLst>
            <pc:docMk/>
            <pc:sldMk cId="2971887990" sldId="839"/>
            <ac:spMk id="10" creationId="{8F6F21A2-DAD2-4ED8-A1FD-7B5D4BA1EA5C}"/>
          </ac:spMkLst>
        </pc:spChg>
        <pc:spChg chg="add mod ord">
          <ac:chgData name="Wesner, Jeff S" userId="03cd2d55-ec98-46a5-894b-dc5c67f932ae" providerId="ADAL" clId="{5EA57B71-62A5-4A70-9000-786832FBBE27}" dt="2023-07-01T18:58:46.777" v="12839" actId="14100"/>
          <ac:spMkLst>
            <pc:docMk/>
            <pc:sldMk cId="2971887990" sldId="839"/>
            <ac:spMk id="11" creationId="{43C8B1AD-B56B-4F4F-9D4B-60DB4F4CCA81}"/>
          </ac:spMkLst>
        </pc:spChg>
        <pc:spChg chg="add del mod">
          <ac:chgData name="Wesner, Jeff S" userId="03cd2d55-ec98-46a5-894b-dc5c67f932ae" providerId="ADAL" clId="{5EA57B71-62A5-4A70-9000-786832FBBE27}" dt="2023-06-20T17:48:38.110" v="8874" actId="478"/>
          <ac:spMkLst>
            <pc:docMk/>
            <pc:sldMk cId="2971887990" sldId="839"/>
            <ac:spMk id="12" creationId="{3629BA3F-6C0B-4AA3-9D2E-D040A6C1E5DD}"/>
          </ac:spMkLst>
        </pc:spChg>
        <pc:spChg chg="add del mod topLvl">
          <ac:chgData name="Wesner, Jeff S" userId="03cd2d55-ec98-46a5-894b-dc5c67f932ae" providerId="ADAL" clId="{5EA57B71-62A5-4A70-9000-786832FBBE27}" dt="2023-06-30T19:26:41.531" v="11092" actId="478"/>
          <ac:spMkLst>
            <pc:docMk/>
            <pc:sldMk cId="2971887990" sldId="839"/>
            <ac:spMk id="13" creationId="{AC4117A6-0B6B-4471-AB72-A747B82C2476}"/>
          </ac:spMkLst>
        </pc:spChg>
        <pc:spChg chg="add del mod">
          <ac:chgData name="Wesner, Jeff S" userId="03cd2d55-ec98-46a5-894b-dc5c67f932ae" providerId="ADAL" clId="{5EA57B71-62A5-4A70-9000-786832FBBE27}" dt="2023-06-20T17:50:01.701" v="8889" actId="478"/>
          <ac:spMkLst>
            <pc:docMk/>
            <pc:sldMk cId="2971887990" sldId="839"/>
            <ac:spMk id="14" creationId="{53737146-E375-43CB-A166-B981395C636E}"/>
          </ac:spMkLst>
        </pc:spChg>
        <pc:spChg chg="add mod topLvl">
          <ac:chgData name="Wesner, Jeff S" userId="03cd2d55-ec98-46a5-894b-dc5c67f932ae" providerId="ADAL" clId="{5EA57B71-62A5-4A70-9000-786832FBBE27}" dt="2023-06-20T17:51:54.489" v="8909" actId="164"/>
          <ac:spMkLst>
            <pc:docMk/>
            <pc:sldMk cId="2971887990" sldId="839"/>
            <ac:spMk id="15" creationId="{5EFD6D05-312C-4FD5-AE47-B9FA325CE2A2}"/>
          </ac:spMkLst>
        </pc:spChg>
        <pc:spChg chg="add mod topLvl">
          <ac:chgData name="Wesner, Jeff S" userId="03cd2d55-ec98-46a5-894b-dc5c67f932ae" providerId="ADAL" clId="{5EA57B71-62A5-4A70-9000-786832FBBE27}" dt="2023-06-20T17:51:54.489" v="8909" actId="164"/>
          <ac:spMkLst>
            <pc:docMk/>
            <pc:sldMk cId="2971887990" sldId="839"/>
            <ac:spMk id="16" creationId="{8B706F81-2581-44AE-86A6-AA190AB9D39B}"/>
          </ac:spMkLst>
        </pc:spChg>
        <pc:spChg chg="add">
          <ac:chgData name="Wesner, Jeff S" userId="03cd2d55-ec98-46a5-894b-dc5c67f932ae" providerId="ADAL" clId="{5EA57B71-62A5-4A70-9000-786832FBBE27}" dt="2023-06-22T18:01:55.398" v="10478"/>
          <ac:spMkLst>
            <pc:docMk/>
            <pc:sldMk cId="2971887990" sldId="839"/>
            <ac:spMk id="17" creationId="{A5084EE4-9CA5-441E-B54D-04E56E0835C0}"/>
          </ac:spMkLst>
        </pc:spChg>
        <pc:grpChg chg="add del mod">
          <ac:chgData name="Wesner, Jeff S" userId="03cd2d55-ec98-46a5-894b-dc5c67f932ae" providerId="ADAL" clId="{5EA57B71-62A5-4A70-9000-786832FBBE27}" dt="2023-06-20T17:46:29.337" v="8863"/>
          <ac:grpSpMkLst>
            <pc:docMk/>
            <pc:sldMk cId="2971887990" sldId="839"/>
            <ac:grpSpMk id="7" creationId="{733227C6-FDD8-4869-A56D-FB89B797B818}"/>
          </ac:grpSpMkLst>
        </pc:grpChg>
        <pc:grpChg chg="add del mod ord topLvl">
          <ac:chgData name="Wesner, Jeff S" userId="03cd2d55-ec98-46a5-894b-dc5c67f932ae" providerId="ADAL" clId="{5EA57B71-62A5-4A70-9000-786832FBBE27}" dt="2023-06-22T18:01:55.046" v="10477" actId="478"/>
          <ac:grpSpMkLst>
            <pc:docMk/>
            <pc:sldMk cId="2971887990" sldId="839"/>
            <ac:grpSpMk id="8" creationId="{055CEA0A-F2FE-444F-9148-24D71ED136A1}"/>
          </ac:grpSpMkLst>
        </pc:grpChg>
        <pc:grpChg chg="add">
          <ac:chgData name="Wesner, Jeff S" userId="03cd2d55-ec98-46a5-894b-dc5c67f932ae" providerId="ADAL" clId="{5EA57B71-62A5-4A70-9000-786832FBBE27}" dt="2023-07-01T19:02:51.271" v="12850"/>
          <ac:grpSpMkLst>
            <pc:docMk/>
            <pc:sldMk cId="2971887990" sldId="839"/>
            <ac:grpSpMk id="20" creationId="{DFC564E4-6B82-4F62-B67B-93D6493275F8}"/>
          </ac:grpSpMkLst>
        </pc:grpChg>
        <pc:grpChg chg="add del mod">
          <ac:chgData name="Wesner, Jeff S" userId="03cd2d55-ec98-46a5-894b-dc5c67f932ae" providerId="ADAL" clId="{5EA57B71-62A5-4A70-9000-786832FBBE27}" dt="2023-06-20T17:51:33.736" v="8904" actId="165"/>
          <ac:grpSpMkLst>
            <pc:docMk/>
            <pc:sldMk cId="2971887990" sldId="839"/>
            <ac:grpSpMk id="21" creationId="{8F658352-0BBF-4977-82EF-BDCE987DBF83}"/>
          </ac:grpSpMkLst>
        </pc:grpChg>
        <pc:grpChg chg="add del mod">
          <ac:chgData name="Wesner, Jeff S" userId="03cd2d55-ec98-46a5-894b-dc5c67f932ae" providerId="ADAL" clId="{5EA57B71-62A5-4A70-9000-786832FBBE27}" dt="2023-06-20T17:51:50.266" v="8908" actId="165"/>
          <ac:grpSpMkLst>
            <pc:docMk/>
            <pc:sldMk cId="2971887990" sldId="839"/>
            <ac:grpSpMk id="22" creationId="{3ACBB2AB-686F-4A78-95C1-703B7302B9C0}"/>
          </ac:grpSpMkLst>
        </pc:grpChg>
        <pc:grpChg chg="add mod">
          <ac:chgData name="Wesner, Jeff S" userId="03cd2d55-ec98-46a5-894b-dc5c67f932ae" providerId="ADAL" clId="{5EA57B71-62A5-4A70-9000-786832FBBE27}" dt="2023-06-20T17:51:54.489" v="8909" actId="164"/>
          <ac:grpSpMkLst>
            <pc:docMk/>
            <pc:sldMk cId="2971887990" sldId="839"/>
            <ac:grpSpMk id="23" creationId="{BB91E6F7-0F9D-40C3-A6FB-CA62ABA5500F}"/>
          </ac:grpSpMkLst>
        </pc:grpChg>
        <pc:picChg chg="add mod modCrop">
          <ac:chgData name="Wesner, Jeff S" userId="03cd2d55-ec98-46a5-894b-dc5c67f932ae" providerId="ADAL" clId="{5EA57B71-62A5-4A70-9000-786832FBBE27}" dt="2023-06-20T17:46:27.936" v="8862" actId="164"/>
          <ac:picMkLst>
            <pc:docMk/>
            <pc:sldMk cId="2971887990" sldId="839"/>
            <ac:picMk id="4" creationId="{558E1AC6-182B-4CAC-88F8-D7A0ED7AEE59}"/>
          </ac:picMkLst>
        </pc:picChg>
        <pc:picChg chg="add">
          <ac:chgData name="Wesner, Jeff S" userId="03cd2d55-ec98-46a5-894b-dc5c67f932ae" providerId="ADAL" clId="{5EA57B71-62A5-4A70-9000-786832FBBE27}" dt="2023-06-20T17:45:22.835" v="8844"/>
          <ac:picMkLst>
            <pc:docMk/>
            <pc:sldMk cId="2971887990" sldId="839"/>
            <ac:picMk id="5" creationId="{A0994533-9F16-42E1-9C62-1242672AA18A}"/>
          </ac:picMkLst>
        </pc:picChg>
        <pc:picChg chg="mod ord topLvl modCrop">
          <ac:chgData name="Wesner, Jeff S" userId="03cd2d55-ec98-46a5-894b-dc5c67f932ae" providerId="ADAL" clId="{5EA57B71-62A5-4A70-9000-786832FBBE27}" dt="2023-07-01T19:03:31.139" v="12854" actId="732"/>
          <ac:picMkLst>
            <pc:docMk/>
            <pc:sldMk cId="2971887990" sldId="839"/>
            <ac:picMk id="9" creationId="{E114C733-5A45-4844-B243-0F536269DBBD}"/>
          </ac:picMkLst>
        </pc:picChg>
        <pc:picChg chg="add del">
          <ac:chgData name="Wesner, Jeff S" userId="03cd2d55-ec98-46a5-894b-dc5c67f932ae" providerId="ADAL" clId="{5EA57B71-62A5-4A70-9000-786832FBBE27}" dt="2023-06-30T19:26:13.749" v="11088" actId="478"/>
          <ac:picMkLst>
            <pc:docMk/>
            <pc:sldMk cId="2971887990" sldId="839"/>
            <ac:picMk id="14" creationId="{E25DC548-DE14-4A2F-ABC5-088898169C60}"/>
          </ac:picMkLst>
        </pc:picChg>
        <pc:picChg chg="add">
          <ac:chgData name="Wesner, Jeff S" userId="03cd2d55-ec98-46a5-894b-dc5c67f932ae" providerId="ADAL" clId="{5EA57B71-62A5-4A70-9000-786832FBBE27}" dt="2023-06-22T13:15:55.757" v="10081"/>
          <ac:picMkLst>
            <pc:docMk/>
            <pc:sldMk cId="2971887990" sldId="839"/>
            <ac:picMk id="24" creationId="{E51B9FB7-241D-4F29-86B0-E1052EF85676}"/>
          </ac:picMkLst>
        </pc:picChg>
        <pc:cxnChg chg="add del mod topLvl">
          <ac:chgData name="Wesner, Jeff S" userId="03cd2d55-ec98-46a5-894b-dc5c67f932ae" providerId="ADAL" clId="{5EA57B71-62A5-4A70-9000-786832FBBE27}" dt="2023-06-30T19:26:18.225" v="11089" actId="478"/>
          <ac:cxnSpMkLst>
            <pc:docMk/>
            <pc:sldMk cId="2971887990" sldId="839"/>
            <ac:cxnSpMk id="18" creationId="{42B95C52-20AE-477C-BDA7-59097E520073}"/>
          </ac:cxnSpMkLst>
        </pc:cxnChg>
        <pc:cxnChg chg="add del mod topLvl">
          <ac:chgData name="Wesner, Jeff S" userId="03cd2d55-ec98-46a5-894b-dc5c67f932ae" providerId="ADAL" clId="{5EA57B71-62A5-4A70-9000-786832FBBE27}" dt="2023-06-20T17:51:54.489" v="8909" actId="164"/>
          <ac:cxnSpMkLst>
            <pc:docMk/>
            <pc:sldMk cId="2971887990" sldId="839"/>
            <ac:cxnSpMk id="19" creationId="{D91FD60E-E81D-4A58-8FCE-81F706D5708D}"/>
          </ac:cxnSpMkLst>
        </pc:cxnChg>
      </pc:sldChg>
      <pc:sldChg chg="addSp delSp modSp add modAnim modNotesTx">
        <pc:chgData name="Wesner, Jeff S" userId="03cd2d55-ec98-46a5-894b-dc5c67f932ae" providerId="ADAL" clId="{5EA57B71-62A5-4A70-9000-786832FBBE27}" dt="2023-07-01T19:02:48.889" v="12849"/>
        <pc:sldMkLst>
          <pc:docMk/>
          <pc:sldMk cId="72039335" sldId="840"/>
        </pc:sldMkLst>
        <pc:spChg chg="add mod">
          <ac:chgData name="Wesner, Jeff S" userId="03cd2d55-ec98-46a5-894b-dc5c67f932ae" providerId="ADAL" clId="{5EA57B71-62A5-4A70-9000-786832FBBE27}" dt="2023-07-01T19:02:33.395" v="12846" actId="164"/>
          <ac:spMkLst>
            <pc:docMk/>
            <pc:sldMk cId="72039335" sldId="840"/>
            <ac:spMk id="2" creationId="{DF209F1D-C47E-46F1-9981-5CF657588370}"/>
          </ac:spMkLst>
        </pc:spChg>
        <pc:spChg chg="mod">
          <ac:chgData name="Wesner, Jeff S" userId="03cd2d55-ec98-46a5-894b-dc5c67f932ae" providerId="ADAL" clId="{5EA57B71-62A5-4A70-9000-786832FBBE27}" dt="2023-06-22T18:00:03.484" v="10471" actId="1076"/>
          <ac:spMkLst>
            <pc:docMk/>
            <pc:sldMk cId="72039335" sldId="840"/>
            <ac:spMk id="10" creationId="{8F6F21A2-DAD2-4ED8-A1FD-7B5D4BA1EA5C}"/>
          </ac:spMkLst>
        </pc:spChg>
        <pc:grpChg chg="add del">
          <ac:chgData name="Wesner, Jeff S" userId="03cd2d55-ec98-46a5-894b-dc5c67f932ae" providerId="ADAL" clId="{5EA57B71-62A5-4A70-9000-786832FBBE27}" dt="2023-06-30T14:38:08.113" v="10621"/>
          <ac:grpSpMkLst>
            <pc:docMk/>
            <pc:sldMk cId="72039335" sldId="840"/>
            <ac:grpSpMk id="6" creationId="{F9D29F6E-017E-44CD-8708-9A13121750DB}"/>
          </ac:grpSpMkLst>
        </pc:grpChg>
        <pc:grpChg chg="mod">
          <ac:chgData name="Wesner, Jeff S" userId="03cd2d55-ec98-46a5-894b-dc5c67f932ae" providerId="ADAL" clId="{5EA57B71-62A5-4A70-9000-786832FBBE27}" dt="2023-06-22T17:59:56.515" v="10468"/>
          <ac:grpSpMkLst>
            <pc:docMk/>
            <pc:sldMk cId="72039335" sldId="840"/>
            <ac:grpSpMk id="8" creationId="{055CEA0A-F2FE-444F-9148-24D71ED136A1}"/>
          </ac:grpSpMkLst>
        </pc:grpChg>
        <pc:grpChg chg="add del mod">
          <ac:chgData name="Wesner, Jeff S" userId="03cd2d55-ec98-46a5-894b-dc5c67f932ae" providerId="ADAL" clId="{5EA57B71-62A5-4A70-9000-786832FBBE27}" dt="2023-07-01T19:02:48.889" v="12849"/>
          <ac:grpSpMkLst>
            <pc:docMk/>
            <pc:sldMk cId="72039335" sldId="840"/>
            <ac:grpSpMk id="31" creationId="{E5A316B2-7FAA-4CC7-840F-F0C61EDC436B}"/>
          </ac:grpSpMkLst>
        </pc:grpChg>
        <pc:picChg chg="add del mod modCrop">
          <ac:chgData name="Wesner, Jeff S" userId="03cd2d55-ec98-46a5-894b-dc5c67f932ae" providerId="ADAL" clId="{5EA57B71-62A5-4A70-9000-786832FBBE27}" dt="2023-06-22T18:00:47.314" v="10472"/>
          <ac:picMkLst>
            <pc:docMk/>
            <pc:sldMk cId="72039335" sldId="840"/>
            <ac:picMk id="2" creationId="{C9387B29-186E-4135-8949-93550264D4EB}"/>
          </ac:picMkLst>
        </pc:picChg>
        <pc:picChg chg="mod modCrop">
          <ac:chgData name="Wesner, Jeff S" userId="03cd2d55-ec98-46a5-894b-dc5c67f932ae" providerId="ADAL" clId="{5EA57B71-62A5-4A70-9000-786832FBBE27}" dt="2023-07-01T19:01:25.590" v="12840" actId="732"/>
          <ac:picMkLst>
            <pc:docMk/>
            <pc:sldMk cId="72039335" sldId="840"/>
            <ac:picMk id="9" creationId="{E114C733-5A45-4844-B243-0F536269DBBD}"/>
          </ac:picMkLst>
        </pc:picChg>
        <pc:picChg chg="add">
          <ac:chgData name="Wesner, Jeff S" userId="03cd2d55-ec98-46a5-894b-dc5c67f932ae" providerId="ADAL" clId="{5EA57B71-62A5-4A70-9000-786832FBBE27}" dt="2023-06-22T13:15:57.629" v="10082"/>
          <ac:picMkLst>
            <pc:docMk/>
            <pc:sldMk cId="72039335" sldId="840"/>
            <ac:picMk id="30" creationId="{001B5390-06A3-4346-A93F-989AE6891765}"/>
          </ac:picMkLst>
        </pc:picChg>
        <pc:cxnChg chg="add mod">
          <ac:chgData name="Wesner, Jeff S" userId="03cd2d55-ec98-46a5-894b-dc5c67f932ae" providerId="ADAL" clId="{5EA57B71-62A5-4A70-9000-786832FBBE27}" dt="2023-07-01T19:02:33.395" v="12846" actId="164"/>
          <ac:cxnSpMkLst>
            <pc:docMk/>
            <pc:sldMk cId="72039335" sldId="840"/>
            <ac:cxnSpMk id="4" creationId="{55483A37-FF66-401B-BDA5-7D8A73BC022E}"/>
          </ac:cxnSpMkLst>
        </pc:cxnChg>
      </pc:sldChg>
      <pc:sldChg chg="add">
        <pc:chgData name="Wesner, Jeff S" userId="03cd2d55-ec98-46a5-894b-dc5c67f932ae" providerId="ADAL" clId="{5EA57B71-62A5-4A70-9000-786832FBBE27}" dt="2023-06-30T14:37:51.705" v="10619"/>
        <pc:sldMkLst>
          <pc:docMk/>
          <pc:sldMk cId="1668140198" sldId="841"/>
        </pc:sldMkLst>
      </pc:sldChg>
      <pc:sldChg chg="addSp delSp modSp add mod setBg modAnim">
        <pc:chgData name="Wesner, Jeff S" userId="03cd2d55-ec98-46a5-894b-dc5c67f932ae" providerId="ADAL" clId="{5EA57B71-62A5-4A70-9000-786832FBBE27}" dt="2023-07-06T12:23:56.384" v="13029" actId="167"/>
        <pc:sldMkLst>
          <pc:docMk/>
          <pc:sldMk cId="42694023" sldId="842"/>
        </pc:sldMkLst>
        <pc:spChg chg="mod">
          <ac:chgData name="Wesner, Jeff S" userId="03cd2d55-ec98-46a5-894b-dc5c67f932ae" providerId="ADAL" clId="{5EA57B71-62A5-4A70-9000-786832FBBE27}" dt="2023-06-30T19:32:08.830" v="11115" actId="255"/>
          <ac:spMkLst>
            <pc:docMk/>
            <pc:sldMk cId="42694023" sldId="842"/>
            <ac:spMk id="2" creationId="{974A1574-EB13-4821-9E50-68E31193CC08}"/>
          </ac:spMkLst>
        </pc:spChg>
        <pc:spChg chg="del">
          <ac:chgData name="Wesner, Jeff S" userId="03cd2d55-ec98-46a5-894b-dc5c67f932ae" providerId="ADAL" clId="{5EA57B71-62A5-4A70-9000-786832FBBE27}" dt="2023-06-21T20:03:42.282" v="9924" actId="478"/>
          <ac:spMkLst>
            <pc:docMk/>
            <pc:sldMk cId="42694023" sldId="842"/>
            <ac:spMk id="3" creationId="{1D88FDCF-2583-48D5-A53E-BDAE56101616}"/>
          </ac:spMkLst>
        </pc:spChg>
        <pc:spChg chg="add del">
          <ac:chgData name="Wesner, Jeff S" userId="03cd2d55-ec98-46a5-894b-dc5c67f932ae" providerId="ADAL" clId="{5EA57B71-62A5-4A70-9000-786832FBBE27}" dt="2023-06-21T20:06:42.697" v="9976" actId="26606"/>
          <ac:spMkLst>
            <pc:docMk/>
            <pc:sldMk cId="42694023" sldId="842"/>
            <ac:spMk id="10" creationId="{53F29798-D584-4792-9B62-3F5F5C36D619}"/>
          </ac:spMkLst>
        </pc:spChg>
        <pc:spChg chg="add">
          <ac:chgData name="Wesner, Jeff S" userId="03cd2d55-ec98-46a5-894b-dc5c67f932ae" providerId="ADAL" clId="{5EA57B71-62A5-4A70-9000-786832FBBE27}" dt="2023-06-21T20:06:42.697" v="9976" actId="26606"/>
          <ac:spMkLst>
            <pc:docMk/>
            <pc:sldMk cId="42694023" sldId="842"/>
            <ac:spMk id="15" creationId="{D4771268-CB57-404A-9271-370EB28F6090}"/>
          </ac:spMkLst>
        </pc:spChg>
        <pc:spChg chg="add mod ord">
          <ac:chgData name="Wesner, Jeff S" userId="03cd2d55-ec98-46a5-894b-dc5c67f932ae" providerId="ADAL" clId="{5EA57B71-62A5-4A70-9000-786832FBBE27}" dt="2023-06-22T15:25:10.578" v="10344" actId="164"/>
          <ac:spMkLst>
            <pc:docMk/>
            <pc:sldMk cId="42694023" sldId="842"/>
            <ac:spMk id="18" creationId="{FA67565F-E56E-40E7-BD44-4D8DABB7E7E8}"/>
          </ac:spMkLst>
        </pc:spChg>
        <pc:grpChg chg="add mod">
          <ac:chgData name="Wesner, Jeff S" userId="03cd2d55-ec98-46a5-894b-dc5c67f932ae" providerId="ADAL" clId="{5EA57B71-62A5-4A70-9000-786832FBBE27}" dt="2023-06-22T15:24:59.667" v="10339" actId="164"/>
          <ac:grpSpMkLst>
            <pc:docMk/>
            <pc:sldMk cId="42694023" sldId="842"/>
            <ac:grpSpMk id="19" creationId="{0FFC4C77-5355-406C-BEA9-3C5677A94248}"/>
          </ac:grpSpMkLst>
        </pc:grpChg>
        <pc:grpChg chg="add mod">
          <ac:chgData name="Wesner, Jeff S" userId="03cd2d55-ec98-46a5-894b-dc5c67f932ae" providerId="ADAL" clId="{5EA57B71-62A5-4A70-9000-786832FBBE27}" dt="2023-07-06T12:23:53.171" v="13028" actId="1076"/>
          <ac:grpSpMkLst>
            <pc:docMk/>
            <pc:sldMk cId="42694023" sldId="842"/>
            <ac:grpSpMk id="20" creationId="{A82AB1C9-E846-45CF-9E85-89AA56297C12}"/>
          </ac:grpSpMkLst>
        </pc:grpChg>
        <pc:picChg chg="add mod ord">
          <ac:chgData name="Wesner, Jeff S" userId="03cd2d55-ec98-46a5-894b-dc5c67f932ae" providerId="ADAL" clId="{5EA57B71-62A5-4A70-9000-786832FBBE27}" dt="2023-06-30T19:30:33.661" v="11108" actId="167"/>
          <ac:picMkLst>
            <pc:docMk/>
            <pc:sldMk cId="42694023" sldId="842"/>
            <ac:picMk id="4" creationId="{5B94D28E-7C4F-41A9-8E2D-4C07CC473647}"/>
          </ac:picMkLst>
        </pc:picChg>
        <pc:picChg chg="add del mod">
          <ac:chgData name="Wesner, Jeff S" userId="03cd2d55-ec98-46a5-894b-dc5c67f932ae" providerId="ADAL" clId="{5EA57B71-62A5-4A70-9000-786832FBBE27}" dt="2023-06-21T20:06:30.342" v="9974" actId="478"/>
          <ac:picMkLst>
            <pc:docMk/>
            <pc:sldMk cId="42694023" sldId="842"/>
            <ac:picMk id="5" creationId="{08B9EF68-700B-4952-A0F5-F6075697939A}"/>
          </ac:picMkLst>
        </pc:picChg>
        <pc:picChg chg="add mod ord">
          <ac:chgData name="Wesner, Jeff S" userId="03cd2d55-ec98-46a5-894b-dc5c67f932ae" providerId="ADAL" clId="{5EA57B71-62A5-4A70-9000-786832FBBE27}" dt="2023-06-22T15:25:02.160" v="10343" actId="1076"/>
          <ac:picMkLst>
            <pc:docMk/>
            <pc:sldMk cId="42694023" sldId="842"/>
            <ac:picMk id="7" creationId="{B0221027-A3AE-4D82-BC85-A99D0048BAC2}"/>
          </ac:picMkLst>
        </pc:picChg>
        <pc:picChg chg="add mod modCrop">
          <ac:chgData name="Wesner, Jeff S" userId="03cd2d55-ec98-46a5-894b-dc5c67f932ae" providerId="ADAL" clId="{5EA57B71-62A5-4A70-9000-786832FBBE27}" dt="2023-06-22T15:25:10.578" v="10344" actId="164"/>
          <ac:picMkLst>
            <pc:docMk/>
            <pc:sldMk cId="42694023" sldId="842"/>
            <ac:picMk id="8" creationId="{2A1B0BD0-FF1C-4116-998F-F4777E97A42F}"/>
          </ac:picMkLst>
        </pc:picChg>
        <pc:picChg chg="add del">
          <ac:chgData name="Wesner, Jeff S" userId="03cd2d55-ec98-46a5-894b-dc5c67f932ae" providerId="ADAL" clId="{5EA57B71-62A5-4A70-9000-786832FBBE27}" dt="2023-06-22T14:26:15.236" v="10287"/>
          <ac:picMkLst>
            <pc:docMk/>
            <pc:sldMk cId="42694023" sldId="842"/>
            <ac:picMk id="9" creationId="{52864500-CE41-4868-932C-D9A6191F99E8}"/>
          </ac:picMkLst>
        </pc:picChg>
        <pc:picChg chg="add mod">
          <ac:chgData name="Wesner, Jeff S" userId="03cd2d55-ec98-46a5-894b-dc5c67f932ae" providerId="ADAL" clId="{5EA57B71-62A5-4A70-9000-786832FBBE27}" dt="2023-06-22T15:25:10.578" v="10344" actId="164"/>
          <ac:picMkLst>
            <pc:docMk/>
            <pc:sldMk cId="42694023" sldId="842"/>
            <ac:picMk id="11" creationId="{DAACC9E1-B9E4-4FE6-A4D1-C6F89B67001B}"/>
          </ac:picMkLst>
        </pc:picChg>
        <pc:picChg chg="add mod">
          <ac:chgData name="Wesner, Jeff S" userId="03cd2d55-ec98-46a5-894b-dc5c67f932ae" providerId="ADAL" clId="{5EA57B71-62A5-4A70-9000-786832FBBE27}" dt="2023-06-22T15:25:10.578" v="10344" actId="164"/>
          <ac:picMkLst>
            <pc:docMk/>
            <pc:sldMk cId="42694023" sldId="842"/>
            <ac:picMk id="12" creationId="{98C93501-E452-4557-AA10-8B0ED6B6009B}"/>
          </ac:picMkLst>
        </pc:picChg>
        <pc:picChg chg="add mod">
          <ac:chgData name="Wesner, Jeff S" userId="03cd2d55-ec98-46a5-894b-dc5c67f932ae" providerId="ADAL" clId="{5EA57B71-62A5-4A70-9000-786832FBBE27}" dt="2023-06-22T15:25:10.578" v="10344" actId="164"/>
          <ac:picMkLst>
            <pc:docMk/>
            <pc:sldMk cId="42694023" sldId="842"/>
            <ac:picMk id="13" creationId="{0FF385EE-3CB8-4E71-AF6F-2482671F32B8}"/>
          </ac:picMkLst>
        </pc:picChg>
        <pc:picChg chg="add mod modCrop">
          <ac:chgData name="Wesner, Jeff S" userId="03cd2d55-ec98-46a5-894b-dc5c67f932ae" providerId="ADAL" clId="{5EA57B71-62A5-4A70-9000-786832FBBE27}" dt="2023-06-22T15:25:10.578" v="10344" actId="164"/>
          <ac:picMkLst>
            <pc:docMk/>
            <pc:sldMk cId="42694023" sldId="842"/>
            <ac:picMk id="14" creationId="{1F4101CB-73C1-4AAD-AD2D-D158D647BF87}"/>
          </ac:picMkLst>
        </pc:picChg>
        <pc:picChg chg="add mod modCrop">
          <ac:chgData name="Wesner, Jeff S" userId="03cd2d55-ec98-46a5-894b-dc5c67f932ae" providerId="ADAL" clId="{5EA57B71-62A5-4A70-9000-786832FBBE27}" dt="2023-06-22T15:25:10.578" v="10344" actId="164"/>
          <ac:picMkLst>
            <pc:docMk/>
            <pc:sldMk cId="42694023" sldId="842"/>
            <ac:picMk id="16" creationId="{6EEF452B-4B0C-4366-B355-A8ECA8B89215}"/>
          </ac:picMkLst>
        </pc:picChg>
        <pc:picChg chg="add mod modCrop">
          <ac:chgData name="Wesner, Jeff S" userId="03cd2d55-ec98-46a5-894b-dc5c67f932ae" providerId="ADAL" clId="{5EA57B71-62A5-4A70-9000-786832FBBE27}" dt="2023-06-22T15:25:10.578" v="10344" actId="164"/>
          <ac:picMkLst>
            <pc:docMk/>
            <pc:sldMk cId="42694023" sldId="842"/>
            <ac:picMk id="17" creationId="{C5853782-6480-41E6-98FD-E35EB178186A}"/>
          </ac:picMkLst>
        </pc:picChg>
        <pc:picChg chg="add mod ord modCrop">
          <ac:chgData name="Wesner, Jeff S" userId="03cd2d55-ec98-46a5-894b-dc5c67f932ae" providerId="ADAL" clId="{5EA57B71-62A5-4A70-9000-786832FBBE27}" dt="2023-07-06T12:23:56.384" v="13029" actId="167"/>
          <ac:picMkLst>
            <pc:docMk/>
            <pc:sldMk cId="42694023" sldId="842"/>
            <ac:picMk id="19" creationId="{DE142548-6FB7-44F7-9B2B-96C7670C521F}"/>
          </ac:picMkLst>
        </pc:picChg>
      </pc:sldChg>
      <pc:sldChg chg="addSp delSp modSp add mod setBg delDesignElem">
        <pc:chgData name="Wesner, Jeff S" userId="03cd2d55-ec98-46a5-894b-dc5c67f932ae" providerId="ADAL" clId="{5EA57B71-62A5-4A70-9000-786832FBBE27}" dt="2023-07-06T12:23:58.462" v="13030"/>
        <pc:sldMkLst>
          <pc:docMk/>
          <pc:sldMk cId="268343624" sldId="843"/>
        </pc:sldMkLst>
        <pc:spChg chg="mod">
          <ac:chgData name="Wesner, Jeff S" userId="03cd2d55-ec98-46a5-894b-dc5c67f932ae" providerId="ADAL" clId="{5EA57B71-62A5-4A70-9000-786832FBBE27}" dt="2023-06-30T19:31:07.111" v="11110"/>
          <ac:spMkLst>
            <pc:docMk/>
            <pc:sldMk cId="268343624" sldId="843"/>
            <ac:spMk id="2" creationId="{974A1574-EB13-4821-9E50-68E31193CC08}"/>
          </ac:spMkLst>
        </pc:spChg>
        <pc:spChg chg="add del mod">
          <ac:chgData name="Wesner, Jeff S" userId="03cd2d55-ec98-46a5-894b-dc5c67f932ae" providerId="ADAL" clId="{5EA57B71-62A5-4A70-9000-786832FBBE27}" dt="2023-06-22T18:23:17.556" v="10595" actId="478"/>
          <ac:spMkLst>
            <pc:docMk/>
            <pc:sldMk cId="268343624" sldId="843"/>
            <ac:spMk id="5" creationId="{0AFD9663-F833-49A5-ADE3-F61DF196C157}"/>
          </ac:spMkLst>
        </pc:spChg>
        <pc:spChg chg="add del">
          <ac:chgData name="Wesner, Jeff S" userId="03cd2d55-ec98-46a5-894b-dc5c67f932ae" providerId="ADAL" clId="{5EA57B71-62A5-4A70-9000-786832FBBE27}" dt="2023-06-21T20:07:03.200" v="9979" actId="26606"/>
          <ac:spMkLst>
            <pc:docMk/>
            <pc:sldMk cId="268343624" sldId="843"/>
            <ac:spMk id="9" creationId="{53F29798-D584-4792-9B62-3F5F5C36D619}"/>
          </ac:spMkLst>
        </pc:spChg>
        <pc:spChg chg="del">
          <ac:chgData name="Wesner, Jeff S" userId="03cd2d55-ec98-46a5-894b-dc5c67f932ae" providerId="ADAL" clId="{5EA57B71-62A5-4A70-9000-786832FBBE27}" dt="2023-06-21T20:04:28.206" v="9965"/>
          <ac:spMkLst>
            <pc:docMk/>
            <pc:sldMk cId="268343624" sldId="843"/>
            <ac:spMk id="10" creationId="{53F29798-D584-4792-9B62-3F5F5C36D619}"/>
          </ac:spMkLst>
        </pc:spChg>
        <pc:spChg chg="add del">
          <ac:chgData name="Wesner, Jeff S" userId="03cd2d55-ec98-46a5-894b-dc5c67f932ae" providerId="ADAL" clId="{5EA57B71-62A5-4A70-9000-786832FBBE27}" dt="2023-06-22T18:37:38.188" v="10604" actId="26606"/>
          <ac:spMkLst>
            <pc:docMk/>
            <pc:sldMk cId="268343624" sldId="843"/>
            <ac:spMk id="14" creationId="{D4771268-CB57-404A-9271-370EB28F6090}"/>
          </ac:spMkLst>
        </pc:spChg>
        <pc:spChg chg="add del">
          <ac:chgData name="Wesner, Jeff S" userId="03cd2d55-ec98-46a5-894b-dc5c67f932ae" providerId="ADAL" clId="{5EA57B71-62A5-4A70-9000-786832FBBE27}" dt="2023-06-22T18:38:01.532" v="10610" actId="26606"/>
          <ac:spMkLst>
            <pc:docMk/>
            <pc:sldMk cId="268343624" sldId="843"/>
            <ac:spMk id="19" creationId="{D4771268-CB57-404A-9271-370EB28F6090}"/>
          </ac:spMkLst>
        </pc:spChg>
        <pc:spChg chg="add del">
          <ac:chgData name="Wesner, Jeff S" userId="03cd2d55-ec98-46a5-894b-dc5c67f932ae" providerId="ADAL" clId="{5EA57B71-62A5-4A70-9000-786832FBBE27}" dt="2023-06-22T18:40:06.177" v="10617" actId="26606"/>
          <ac:spMkLst>
            <pc:docMk/>
            <pc:sldMk cId="268343624" sldId="843"/>
            <ac:spMk id="24" creationId="{D4771268-CB57-404A-9271-370EB28F6090}"/>
          </ac:spMkLst>
        </pc:spChg>
        <pc:spChg chg="add">
          <ac:chgData name="Wesner, Jeff S" userId="03cd2d55-ec98-46a5-894b-dc5c67f932ae" providerId="ADAL" clId="{5EA57B71-62A5-4A70-9000-786832FBBE27}" dt="2023-06-22T18:40:06.177" v="10617" actId="26606"/>
          <ac:spMkLst>
            <pc:docMk/>
            <pc:sldMk cId="268343624" sldId="843"/>
            <ac:spMk id="29" creationId="{D4771268-CB57-404A-9271-370EB28F6090}"/>
          </ac:spMkLst>
        </pc:spChg>
        <pc:picChg chg="add del mod">
          <ac:chgData name="Wesner, Jeff S" userId="03cd2d55-ec98-46a5-894b-dc5c67f932ae" providerId="ADAL" clId="{5EA57B71-62A5-4A70-9000-786832FBBE27}" dt="2023-06-21T20:06:48.772" v="9977" actId="478"/>
          <ac:picMkLst>
            <pc:docMk/>
            <pc:sldMk cId="268343624" sldId="843"/>
            <ac:picMk id="4" creationId="{72C83929-F3D1-4DFC-B00A-BEA3643908ED}"/>
          </ac:picMkLst>
        </pc:picChg>
        <pc:picChg chg="add del mod">
          <ac:chgData name="Wesner, Jeff S" userId="03cd2d55-ec98-46a5-894b-dc5c67f932ae" providerId="ADAL" clId="{5EA57B71-62A5-4A70-9000-786832FBBE27}" dt="2023-06-22T18:37:44.239" v="10605"/>
          <ac:picMkLst>
            <pc:docMk/>
            <pc:sldMk cId="268343624" sldId="843"/>
            <ac:picMk id="4" creationId="{9BC4CE29-7F3D-4541-916D-2FC55BBAFE29}"/>
          </ac:picMkLst>
        </pc:picChg>
        <pc:picChg chg="del">
          <ac:chgData name="Wesner, Jeff S" userId="03cd2d55-ec98-46a5-894b-dc5c67f932ae" providerId="ADAL" clId="{5EA57B71-62A5-4A70-9000-786832FBBE27}" dt="2023-06-21T20:04:29.998" v="9966" actId="478"/>
          <ac:picMkLst>
            <pc:docMk/>
            <pc:sldMk cId="268343624" sldId="843"/>
            <ac:picMk id="5" creationId="{08B9EF68-700B-4952-A0F5-F6075697939A}"/>
          </ac:picMkLst>
        </pc:picChg>
        <pc:picChg chg="add">
          <ac:chgData name="Wesner, Jeff S" userId="03cd2d55-ec98-46a5-894b-dc5c67f932ae" providerId="ADAL" clId="{5EA57B71-62A5-4A70-9000-786832FBBE27}" dt="2023-07-06T12:23:58.462" v="13030"/>
          <ac:picMkLst>
            <pc:docMk/>
            <pc:sldMk cId="268343624" sldId="843"/>
            <ac:picMk id="5" creationId="{31254A9D-31AF-4FA9-9D20-0375DD16C67B}"/>
          </ac:picMkLst>
        </pc:picChg>
        <pc:picChg chg="add del mod">
          <ac:chgData name="Wesner, Jeff S" userId="03cd2d55-ec98-46a5-894b-dc5c67f932ae" providerId="ADAL" clId="{5EA57B71-62A5-4A70-9000-786832FBBE27}" dt="2023-06-22T18:37:17.970" v="10602" actId="478"/>
          <ac:picMkLst>
            <pc:docMk/>
            <pc:sldMk cId="268343624" sldId="843"/>
            <ac:picMk id="7" creationId="{47EB3944-3ECD-45E8-A319-F3FCC05E17BC}"/>
          </ac:picMkLst>
        </pc:picChg>
        <pc:picChg chg="add del mod">
          <ac:chgData name="Wesner, Jeff S" userId="03cd2d55-ec98-46a5-894b-dc5c67f932ae" providerId="ADAL" clId="{5EA57B71-62A5-4A70-9000-786832FBBE27}" dt="2023-06-22T18:39:56.357" v="10615" actId="478"/>
          <ac:picMkLst>
            <pc:docMk/>
            <pc:sldMk cId="268343624" sldId="843"/>
            <ac:picMk id="8" creationId="{DA180296-648B-4812-B186-0DD2E669C0C1}"/>
          </ac:picMkLst>
        </pc:picChg>
        <pc:picChg chg="add mod">
          <ac:chgData name="Wesner, Jeff S" userId="03cd2d55-ec98-46a5-894b-dc5c67f932ae" providerId="ADAL" clId="{5EA57B71-62A5-4A70-9000-786832FBBE27}" dt="2023-06-22T18:40:06.177" v="10617" actId="26606"/>
          <ac:picMkLst>
            <pc:docMk/>
            <pc:sldMk cId="268343624" sldId="843"/>
            <ac:picMk id="10" creationId="{AB322AF1-B146-48EF-A53F-20C893DE8021}"/>
          </ac:picMkLst>
        </pc:picChg>
      </pc:sldChg>
      <pc:sldChg chg="addSp delSp modSp add mod setBg delDesignElem">
        <pc:chgData name="Wesner, Jeff S" userId="03cd2d55-ec98-46a5-894b-dc5c67f932ae" providerId="ADAL" clId="{5EA57B71-62A5-4A70-9000-786832FBBE27}" dt="2023-07-06T12:24:00.703" v="13031"/>
        <pc:sldMkLst>
          <pc:docMk/>
          <pc:sldMk cId="1299112946" sldId="844"/>
        </pc:sldMkLst>
        <pc:spChg chg="mod">
          <ac:chgData name="Wesner, Jeff S" userId="03cd2d55-ec98-46a5-894b-dc5c67f932ae" providerId="ADAL" clId="{5EA57B71-62A5-4A70-9000-786832FBBE27}" dt="2023-06-30T19:32:16.691" v="11116" actId="255"/>
          <ac:spMkLst>
            <pc:docMk/>
            <pc:sldMk cId="1299112946" sldId="844"/>
            <ac:spMk id="2" creationId="{974A1574-EB13-4821-9E50-68E31193CC08}"/>
          </ac:spMkLst>
        </pc:spChg>
        <pc:spChg chg="add mod">
          <ac:chgData name="Wesner, Jeff S" userId="03cd2d55-ec98-46a5-894b-dc5c67f932ae" providerId="ADAL" clId="{5EA57B71-62A5-4A70-9000-786832FBBE27}" dt="2023-06-22T18:18:35.847" v="10517" actId="122"/>
          <ac:spMkLst>
            <pc:docMk/>
            <pc:sldMk cId="1299112946" sldId="844"/>
            <ac:spMk id="3" creationId="{1373A5AB-81DF-4D15-9ADB-D12EB19D9D56}"/>
          </ac:spMkLst>
        </pc:spChg>
        <pc:spChg chg="add del mod">
          <ac:chgData name="Wesner, Jeff S" userId="03cd2d55-ec98-46a5-894b-dc5c67f932ae" providerId="ADAL" clId="{5EA57B71-62A5-4A70-9000-786832FBBE27}" dt="2023-06-22T18:22:28.210" v="10593" actId="478"/>
          <ac:spMkLst>
            <pc:docMk/>
            <pc:sldMk cId="1299112946" sldId="844"/>
            <ac:spMk id="4" creationId="{FEA13D70-3BE0-443B-9C9B-2E4274C280E5}"/>
          </ac:spMkLst>
        </pc:spChg>
        <pc:spChg chg="add del mod">
          <ac:chgData name="Wesner, Jeff S" userId="03cd2d55-ec98-46a5-894b-dc5c67f932ae" providerId="ADAL" clId="{5EA57B71-62A5-4A70-9000-786832FBBE27}" dt="2023-06-22T18:20:54.641" v="10562" actId="1076"/>
          <ac:spMkLst>
            <pc:docMk/>
            <pc:sldMk cId="1299112946" sldId="844"/>
            <ac:spMk id="6" creationId="{A6711F19-171F-4EB9-999E-47D85E4C9774}"/>
          </ac:spMkLst>
        </pc:spChg>
        <pc:spChg chg="add mod">
          <ac:chgData name="Wesner, Jeff S" userId="03cd2d55-ec98-46a5-894b-dc5c67f932ae" providerId="ADAL" clId="{5EA57B71-62A5-4A70-9000-786832FBBE27}" dt="2023-06-22T18:19:57.006" v="10525" actId="14100"/>
          <ac:spMkLst>
            <pc:docMk/>
            <pc:sldMk cId="1299112946" sldId="844"/>
            <ac:spMk id="7" creationId="{76BEAA43-D12E-4FE8-BDC0-336942B8EB66}"/>
          </ac:spMkLst>
        </pc:spChg>
        <pc:spChg chg="del">
          <ac:chgData name="Wesner, Jeff S" userId="03cd2d55-ec98-46a5-894b-dc5c67f932ae" providerId="ADAL" clId="{5EA57B71-62A5-4A70-9000-786832FBBE27}" dt="2023-06-21T20:05:29.591" v="9970"/>
          <ac:spMkLst>
            <pc:docMk/>
            <pc:sldMk cId="1299112946" sldId="844"/>
            <ac:spMk id="9" creationId="{53F29798-D584-4792-9B62-3F5F5C36D619}"/>
          </ac:spMkLst>
        </pc:spChg>
        <pc:spChg chg="add mod">
          <ac:chgData name="Wesner, Jeff S" userId="03cd2d55-ec98-46a5-894b-dc5c67f932ae" providerId="ADAL" clId="{5EA57B71-62A5-4A70-9000-786832FBBE27}" dt="2023-06-22T18:21:05.132" v="10573" actId="1076"/>
          <ac:spMkLst>
            <pc:docMk/>
            <pc:sldMk cId="1299112946" sldId="844"/>
            <ac:spMk id="9" creationId="{760B8763-878F-4F61-831B-02AAF84AEDC9}"/>
          </ac:spMkLst>
        </pc:spChg>
        <pc:spChg chg="add del">
          <ac:chgData name="Wesner, Jeff S" userId="03cd2d55-ec98-46a5-894b-dc5c67f932ae" providerId="ADAL" clId="{5EA57B71-62A5-4A70-9000-786832FBBE27}" dt="2023-06-21T20:07:08.918" v="9980" actId="26606"/>
          <ac:spMkLst>
            <pc:docMk/>
            <pc:sldMk cId="1299112946" sldId="844"/>
            <ac:spMk id="10" creationId="{53F29798-D584-4792-9B62-3F5F5C36D619}"/>
          </ac:spMkLst>
        </pc:spChg>
        <pc:spChg chg="add mod">
          <ac:chgData name="Wesner, Jeff S" userId="03cd2d55-ec98-46a5-894b-dc5c67f932ae" providerId="ADAL" clId="{5EA57B71-62A5-4A70-9000-786832FBBE27}" dt="2023-06-22T18:21:14.632" v="10590" actId="20577"/>
          <ac:spMkLst>
            <pc:docMk/>
            <pc:sldMk cId="1299112946" sldId="844"/>
            <ac:spMk id="10" creationId="{E8A086B0-DF0D-49FB-AB26-88D3DCFCF55C}"/>
          </ac:spMkLst>
        </pc:spChg>
        <pc:spChg chg="add del">
          <ac:chgData name="Wesner, Jeff S" userId="03cd2d55-ec98-46a5-894b-dc5c67f932ae" providerId="ADAL" clId="{5EA57B71-62A5-4A70-9000-786832FBBE27}" dt="2023-06-22T18:23:21.159" v="10596" actId="478"/>
          <ac:spMkLst>
            <pc:docMk/>
            <pc:sldMk cId="1299112946" sldId="844"/>
            <ac:spMk id="11" creationId="{E97F69DB-251A-4C85-96E4-443CC6EF8103}"/>
          </ac:spMkLst>
        </pc:spChg>
        <pc:spChg chg="add">
          <ac:chgData name="Wesner, Jeff S" userId="03cd2d55-ec98-46a5-894b-dc5c67f932ae" providerId="ADAL" clId="{5EA57B71-62A5-4A70-9000-786832FBBE27}" dt="2023-06-21T20:07:08.918" v="9980" actId="26606"/>
          <ac:spMkLst>
            <pc:docMk/>
            <pc:sldMk cId="1299112946" sldId="844"/>
            <ac:spMk id="15" creationId="{D4771268-CB57-404A-9271-370EB28F6090}"/>
          </ac:spMkLst>
        </pc:spChg>
        <pc:picChg chg="del">
          <ac:chgData name="Wesner, Jeff S" userId="03cd2d55-ec98-46a5-894b-dc5c67f932ae" providerId="ADAL" clId="{5EA57B71-62A5-4A70-9000-786832FBBE27}" dt="2023-06-21T20:05:34.003" v="9971" actId="478"/>
          <ac:picMkLst>
            <pc:docMk/>
            <pc:sldMk cId="1299112946" sldId="844"/>
            <ac:picMk id="4" creationId="{72C83929-F3D1-4DFC-B00A-BEA3643908ED}"/>
          </ac:picMkLst>
        </pc:picChg>
        <pc:picChg chg="add del mod">
          <ac:chgData name="Wesner, Jeff S" userId="03cd2d55-ec98-46a5-894b-dc5c67f932ae" providerId="ADAL" clId="{5EA57B71-62A5-4A70-9000-786832FBBE27}" dt="2023-06-22T18:37:47.193" v="10606" actId="478"/>
          <ac:picMkLst>
            <pc:docMk/>
            <pc:sldMk cId="1299112946" sldId="844"/>
            <ac:picMk id="5" creationId="{874DD3C3-D18E-4B47-9437-5B1B51AB3F69}"/>
          </ac:picMkLst>
        </pc:picChg>
        <pc:picChg chg="add">
          <ac:chgData name="Wesner, Jeff S" userId="03cd2d55-ec98-46a5-894b-dc5c67f932ae" providerId="ADAL" clId="{5EA57B71-62A5-4A70-9000-786832FBBE27}" dt="2023-07-06T12:24:00.703" v="13031"/>
          <ac:picMkLst>
            <pc:docMk/>
            <pc:sldMk cId="1299112946" sldId="844"/>
            <ac:picMk id="11" creationId="{F397C4AB-B8F6-48FE-B12D-4B3FF9ADA008}"/>
          </ac:picMkLst>
        </pc:picChg>
        <pc:picChg chg="add ord">
          <ac:chgData name="Wesner, Jeff S" userId="03cd2d55-ec98-46a5-894b-dc5c67f932ae" providerId="ADAL" clId="{5EA57B71-62A5-4A70-9000-786832FBBE27}" dt="2023-06-22T18:37:50.862" v="10608" actId="167"/>
          <ac:picMkLst>
            <pc:docMk/>
            <pc:sldMk cId="1299112946" sldId="844"/>
            <ac:picMk id="12" creationId="{261A320C-868C-4759-9181-C7D316A2A673}"/>
          </ac:picMkLst>
        </pc:picChg>
      </pc:sldChg>
      <pc:sldChg chg="addSp delSp modSp add del mod ord setBg delDesignElem">
        <pc:chgData name="Wesner, Jeff S" userId="03cd2d55-ec98-46a5-894b-dc5c67f932ae" providerId="ADAL" clId="{5EA57B71-62A5-4A70-9000-786832FBBE27}" dt="2023-06-22T18:36:58.476" v="10601"/>
        <pc:sldMkLst>
          <pc:docMk/>
          <pc:sldMk cId="2555953948" sldId="845"/>
        </pc:sldMkLst>
        <pc:spChg chg="mod">
          <ac:chgData name="Wesner, Jeff S" userId="03cd2d55-ec98-46a5-894b-dc5c67f932ae" providerId="ADAL" clId="{5EA57B71-62A5-4A70-9000-786832FBBE27}" dt="2023-06-22T18:17:00.262" v="10484" actId="20577"/>
          <ac:spMkLst>
            <pc:docMk/>
            <pc:sldMk cId="2555953948" sldId="845"/>
            <ac:spMk id="2" creationId="{974A1574-EB13-4821-9E50-68E31193CC08}"/>
          </ac:spMkLst>
        </pc:spChg>
        <pc:spChg chg="add del">
          <ac:chgData name="Wesner, Jeff S" userId="03cd2d55-ec98-46a5-894b-dc5c67f932ae" providerId="ADAL" clId="{5EA57B71-62A5-4A70-9000-786832FBBE27}" dt="2023-06-21T20:09:38.373" v="10040" actId="26606"/>
          <ac:spMkLst>
            <pc:docMk/>
            <pc:sldMk cId="2555953948" sldId="845"/>
            <ac:spMk id="9" creationId="{D4771268-CB57-404A-9271-370EB28F6090}"/>
          </ac:spMkLst>
        </pc:spChg>
        <pc:spChg chg="add del">
          <ac:chgData name="Wesner, Jeff S" userId="03cd2d55-ec98-46a5-894b-dc5c67f932ae" providerId="ADAL" clId="{5EA57B71-62A5-4A70-9000-786832FBBE27}" dt="2023-06-21T20:11:33.347" v="10043" actId="26606"/>
          <ac:spMkLst>
            <pc:docMk/>
            <pc:sldMk cId="2555953948" sldId="845"/>
            <ac:spMk id="14" creationId="{D4771268-CB57-404A-9271-370EB28F6090}"/>
          </ac:spMkLst>
        </pc:spChg>
        <pc:spChg chg="del">
          <ac:chgData name="Wesner, Jeff S" userId="03cd2d55-ec98-46a5-894b-dc5c67f932ae" providerId="ADAL" clId="{5EA57B71-62A5-4A70-9000-786832FBBE27}" dt="2023-06-21T20:07:34.953" v="9982"/>
          <ac:spMkLst>
            <pc:docMk/>
            <pc:sldMk cId="2555953948" sldId="845"/>
            <ac:spMk id="15" creationId="{D4771268-CB57-404A-9271-370EB28F6090}"/>
          </ac:spMkLst>
        </pc:spChg>
        <pc:spChg chg="add">
          <ac:chgData name="Wesner, Jeff S" userId="03cd2d55-ec98-46a5-894b-dc5c67f932ae" providerId="ADAL" clId="{5EA57B71-62A5-4A70-9000-786832FBBE27}" dt="2023-06-21T20:11:33.347" v="10043" actId="26606"/>
          <ac:spMkLst>
            <pc:docMk/>
            <pc:sldMk cId="2555953948" sldId="845"/>
            <ac:spMk id="19" creationId="{D4771268-CB57-404A-9271-370EB28F6090}"/>
          </ac:spMkLst>
        </pc:spChg>
        <pc:picChg chg="add del mod">
          <ac:chgData name="Wesner, Jeff S" userId="03cd2d55-ec98-46a5-894b-dc5c67f932ae" providerId="ADAL" clId="{5EA57B71-62A5-4A70-9000-786832FBBE27}" dt="2023-06-21T20:09:26.593" v="10038" actId="478"/>
          <ac:picMkLst>
            <pc:docMk/>
            <pc:sldMk cId="2555953948" sldId="845"/>
            <ac:picMk id="4" creationId="{637141FF-2942-4EAB-A5BF-4347BDBF4603}"/>
          </ac:picMkLst>
        </pc:picChg>
        <pc:picChg chg="del">
          <ac:chgData name="Wesner, Jeff S" userId="03cd2d55-ec98-46a5-894b-dc5c67f932ae" providerId="ADAL" clId="{5EA57B71-62A5-4A70-9000-786832FBBE27}" dt="2023-06-21T20:07:42.499" v="9983" actId="478"/>
          <ac:picMkLst>
            <pc:docMk/>
            <pc:sldMk cId="2555953948" sldId="845"/>
            <ac:picMk id="5" creationId="{874DD3C3-D18E-4B47-9437-5B1B51AB3F69}"/>
          </ac:picMkLst>
        </pc:picChg>
        <pc:picChg chg="add del mod">
          <ac:chgData name="Wesner, Jeff S" userId="03cd2d55-ec98-46a5-894b-dc5c67f932ae" providerId="ADAL" clId="{5EA57B71-62A5-4A70-9000-786832FBBE27}" dt="2023-06-21T20:10:41.194" v="10041" actId="478"/>
          <ac:picMkLst>
            <pc:docMk/>
            <pc:sldMk cId="2555953948" sldId="845"/>
            <ac:picMk id="7" creationId="{B1DBA8E6-2285-40D2-B1C9-3B4944695EE8}"/>
          </ac:picMkLst>
        </pc:picChg>
        <pc:picChg chg="add mod">
          <ac:chgData name="Wesner, Jeff S" userId="03cd2d55-ec98-46a5-894b-dc5c67f932ae" providerId="ADAL" clId="{5EA57B71-62A5-4A70-9000-786832FBBE27}" dt="2023-06-21T20:11:33.347" v="10043" actId="26606"/>
          <ac:picMkLst>
            <pc:docMk/>
            <pc:sldMk cId="2555953948" sldId="845"/>
            <ac:picMk id="10" creationId="{40533D72-51BB-444F-B5D7-E2F9E2C5C5A5}"/>
          </ac:picMkLst>
        </pc:picChg>
      </pc:sldChg>
      <pc:sldChg chg="addSp delSp modSp add mod setBg">
        <pc:chgData name="Wesner, Jeff S" userId="03cd2d55-ec98-46a5-894b-dc5c67f932ae" providerId="ADAL" clId="{5EA57B71-62A5-4A70-9000-786832FBBE27}" dt="2023-06-22T13:25:10.829" v="10182" actId="1076"/>
        <pc:sldMkLst>
          <pc:docMk/>
          <pc:sldMk cId="253769931" sldId="846"/>
        </pc:sldMkLst>
        <pc:spChg chg="del">
          <ac:chgData name="Wesner, Jeff S" userId="03cd2d55-ec98-46a5-894b-dc5c67f932ae" providerId="ADAL" clId="{5EA57B71-62A5-4A70-9000-786832FBBE27}" dt="2023-06-22T13:22:49.885" v="10114" actId="478"/>
          <ac:spMkLst>
            <pc:docMk/>
            <pc:sldMk cId="253769931" sldId="846"/>
            <ac:spMk id="2" creationId="{530F3C42-65EA-40F1-824E-1C7E09E8A294}"/>
          </ac:spMkLst>
        </pc:spChg>
        <pc:spChg chg="del">
          <ac:chgData name="Wesner, Jeff S" userId="03cd2d55-ec98-46a5-894b-dc5c67f932ae" providerId="ADAL" clId="{5EA57B71-62A5-4A70-9000-786832FBBE27}" dt="2023-06-22T13:22:53.610" v="10117" actId="478"/>
          <ac:spMkLst>
            <pc:docMk/>
            <pc:sldMk cId="253769931" sldId="846"/>
            <ac:spMk id="7" creationId="{AA577262-F6BA-48A4-BDA2-4A50A75717C8}"/>
          </ac:spMkLst>
        </pc:spChg>
        <pc:spChg chg="add mod ord">
          <ac:chgData name="Wesner, Jeff S" userId="03cd2d55-ec98-46a5-894b-dc5c67f932ae" providerId="ADAL" clId="{5EA57B71-62A5-4A70-9000-786832FBBE27}" dt="2023-06-22T13:24:14.958" v="10155" actId="26606"/>
          <ac:spMkLst>
            <pc:docMk/>
            <pc:sldMk cId="253769931" sldId="846"/>
            <ac:spMk id="8" creationId="{00C7E109-D67E-45B6-8F19-8678A5309264}"/>
          </ac:spMkLst>
        </pc:spChg>
        <pc:spChg chg="add del">
          <ac:chgData name="Wesner, Jeff S" userId="03cd2d55-ec98-46a5-894b-dc5c67f932ae" providerId="ADAL" clId="{5EA57B71-62A5-4A70-9000-786832FBBE27}" dt="2023-06-22T13:24:14.958" v="10155" actId="26606"/>
          <ac:spMkLst>
            <pc:docMk/>
            <pc:sldMk cId="253769931" sldId="846"/>
            <ac:spMk id="15" creationId="{B547373F-AF2E-4907-B442-9F902B387FD0}"/>
          </ac:spMkLst>
        </pc:spChg>
        <pc:spChg chg="add del">
          <ac:chgData name="Wesner, Jeff S" userId="03cd2d55-ec98-46a5-894b-dc5c67f932ae" providerId="ADAL" clId="{5EA57B71-62A5-4A70-9000-786832FBBE27}" dt="2023-06-22T13:23:47.702" v="10142" actId="26606"/>
          <ac:spMkLst>
            <pc:docMk/>
            <pc:sldMk cId="253769931" sldId="846"/>
            <ac:spMk id="20" creationId="{A8CCCB6D-5162-4AAE-A5E3-3AC55410DBCE}"/>
          </ac:spMkLst>
        </pc:spChg>
        <pc:spChg chg="add del">
          <ac:chgData name="Wesner, Jeff S" userId="03cd2d55-ec98-46a5-894b-dc5c67f932ae" providerId="ADAL" clId="{5EA57B71-62A5-4A70-9000-786832FBBE27}" dt="2023-06-22T13:23:47.702" v="10142" actId="26606"/>
          <ac:spMkLst>
            <pc:docMk/>
            <pc:sldMk cId="253769931" sldId="846"/>
            <ac:spMk id="22" creationId="{0BCD8C04-CC7B-40EF-82EB-E9821F79BB86}"/>
          </ac:spMkLst>
        </pc:spChg>
        <pc:spChg chg="add del">
          <ac:chgData name="Wesner, Jeff S" userId="03cd2d55-ec98-46a5-894b-dc5c67f932ae" providerId="ADAL" clId="{5EA57B71-62A5-4A70-9000-786832FBBE27}" dt="2023-06-22T13:23:58.922" v="10144" actId="26606"/>
          <ac:spMkLst>
            <pc:docMk/>
            <pc:sldMk cId="253769931" sldId="846"/>
            <ac:spMk id="24" creationId="{506D7452-6CDE-4381-86CE-07B2459383D5}"/>
          </ac:spMkLst>
        </pc:spChg>
        <pc:spChg chg="add del">
          <ac:chgData name="Wesner, Jeff S" userId="03cd2d55-ec98-46a5-894b-dc5c67f932ae" providerId="ADAL" clId="{5EA57B71-62A5-4A70-9000-786832FBBE27}" dt="2023-06-22T13:23:58.922" v="10144" actId="26606"/>
          <ac:spMkLst>
            <pc:docMk/>
            <pc:sldMk cId="253769931" sldId="846"/>
            <ac:spMk id="25" creationId="{6234BCC6-39B9-47D9-8BF8-C665401AE23C}"/>
          </ac:spMkLst>
        </pc:spChg>
        <pc:spChg chg="add del">
          <ac:chgData name="Wesner, Jeff S" userId="03cd2d55-ec98-46a5-894b-dc5c67f932ae" providerId="ADAL" clId="{5EA57B71-62A5-4A70-9000-786832FBBE27}" dt="2023-06-22T13:23:58.922" v="10144" actId="26606"/>
          <ac:spMkLst>
            <pc:docMk/>
            <pc:sldMk cId="253769931" sldId="846"/>
            <ac:spMk id="26" creationId="{762DA937-8B55-4317-BD32-98D7AF30E39E}"/>
          </ac:spMkLst>
        </pc:spChg>
        <pc:spChg chg="add del">
          <ac:chgData name="Wesner, Jeff S" userId="03cd2d55-ec98-46a5-894b-dc5c67f932ae" providerId="ADAL" clId="{5EA57B71-62A5-4A70-9000-786832FBBE27}" dt="2023-06-22T13:23:58.922" v="10144" actId="26606"/>
          <ac:spMkLst>
            <pc:docMk/>
            <pc:sldMk cId="253769931" sldId="846"/>
            <ac:spMk id="27" creationId="{72A9CE9D-DAC3-40AF-B504-78A64A909F9D}"/>
          </ac:spMkLst>
        </pc:spChg>
        <pc:spChg chg="add del">
          <ac:chgData name="Wesner, Jeff S" userId="03cd2d55-ec98-46a5-894b-dc5c67f932ae" providerId="ADAL" clId="{5EA57B71-62A5-4A70-9000-786832FBBE27}" dt="2023-06-22T13:23:58.922" v="10144" actId="26606"/>
          <ac:spMkLst>
            <pc:docMk/>
            <pc:sldMk cId="253769931" sldId="846"/>
            <ac:spMk id="28" creationId="{C52EE5A8-045B-4D39-8ED1-513334085EEC}"/>
          </ac:spMkLst>
        </pc:spChg>
        <pc:spChg chg="add del">
          <ac:chgData name="Wesner, Jeff S" userId="03cd2d55-ec98-46a5-894b-dc5c67f932ae" providerId="ADAL" clId="{5EA57B71-62A5-4A70-9000-786832FBBE27}" dt="2023-06-22T13:24:03.024" v="10146" actId="26606"/>
          <ac:spMkLst>
            <pc:docMk/>
            <pc:sldMk cId="253769931" sldId="846"/>
            <ac:spMk id="30" creationId="{3B47FC9C-2ED3-4100-A4EF-E8CDFEE106C9}"/>
          </ac:spMkLst>
        </pc:spChg>
        <pc:spChg chg="add del">
          <ac:chgData name="Wesner, Jeff S" userId="03cd2d55-ec98-46a5-894b-dc5c67f932ae" providerId="ADAL" clId="{5EA57B71-62A5-4A70-9000-786832FBBE27}" dt="2023-06-22T13:24:03.941" v="10148" actId="26606"/>
          <ac:spMkLst>
            <pc:docMk/>
            <pc:sldMk cId="253769931" sldId="846"/>
            <ac:spMk id="32" creationId="{A8CCCB6D-5162-4AAE-A5E3-3AC55410DBCE}"/>
          </ac:spMkLst>
        </pc:spChg>
        <pc:spChg chg="add del">
          <ac:chgData name="Wesner, Jeff S" userId="03cd2d55-ec98-46a5-894b-dc5c67f932ae" providerId="ADAL" clId="{5EA57B71-62A5-4A70-9000-786832FBBE27}" dt="2023-06-22T13:24:03.941" v="10148" actId="26606"/>
          <ac:spMkLst>
            <pc:docMk/>
            <pc:sldMk cId="253769931" sldId="846"/>
            <ac:spMk id="33" creationId="{0BCD8C04-CC7B-40EF-82EB-E9821F79BB86}"/>
          </ac:spMkLst>
        </pc:spChg>
        <pc:spChg chg="add del">
          <ac:chgData name="Wesner, Jeff S" userId="03cd2d55-ec98-46a5-894b-dc5c67f932ae" providerId="ADAL" clId="{5EA57B71-62A5-4A70-9000-786832FBBE27}" dt="2023-06-22T13:24:04.367" v="10150" actId="26606"/>
          <ac:spMkLst>
            <pc:docMk/>
            <pc:sldMk cId="253769931" sldId="846"/>
            <ac:spMk id="35" creationId="{022BDE4A-8A20-4A69-9C5A-581C82036A4D}"/>
          </ac:spMkLst>
        </pc:spChg>
        <pc:spChg chg="add del">
          <ac:chgData name="Wesner, Jeff S" userId="03cd2d55-ec98-46a5-894b-dc5c67f932ae" providerId="ADAL" clId="{5EA57B71-62A5-4A70-9000-786832FBBE27}" dt="2023-06-22T13:24:12.912" v="10152" actId="26606"/>
          <ac:spMkLst>
            <pc:docMk/>
            <pc:sldMk cId="253769931" sldId="846"/>
            <ac:spMk id="37" creationId="{6234BCC6-39B9-47D9-8BF8-C665401AE23C}"/>
          </ac:spMkLst>
        </pc:spChg>
        <pc:spChg chg="add del">
          <ac:chgData name="Wesner, Jeff S" userId="03cd2d55-ec98-46a5-894b-dc5c67f932ae" providerId="ADAL" clId="{5EA57B71-62A5-4A70-9000-786832FBBE27}" dt="2023-06-22T13:24:12.912" v="10152" actId="26606"/>
          <ac:spMkLst>
            <pc:docMk/>
            <pc:sldMk cId="253769931" sldId="846"/>
            <ac:spMk id="38" creationId="{72A9CE9D-DAC3-40AF-B504-78A64A909F9D}"/>
          </ac:spMkLst>
        </pc:spChg>
        <pc:spChg chg="add del">
          <ac:chgData name="Wesner, Jeff S" userId="03cd2d55-ec98-46a5-894b-dc5c67f932ae" providerId="ADAL" clId="{5EA57B71-62A5-4A70-9000-786832FBBE27}" dt="2023-06-22T13:24:12.912" v="10152" actId="26606"/>
          <ac:spMkLst>
            <pc:docMk/>
            <pc:sldMk cId="253769931" sldId="846"/>
            <ac:spMk id="39" creationId="{506D7452-6CDE-4381-86CE-07B2459383D5}"/>
          </ac:spMkLst>
        </pc:spChg>
        <pc:spChg chg="add del">
          <ac:chgData name="Wesner, Jeff S" userId="03cd2d55-ec98-46a5-894b-dc5c67f932ae" providerId="ADAL" clId="{5EA57B71-62A5-4A70-9000-786832FBBE27}" dt="2023-06-22T13:24:12.912" v="10152" actId="26606"/>
          <ac:spMkLst>
            <pc:docMk/>
            <pc:sldMk cId="253769931" sldId="846"/>
            <ac:spMk id="40" creationId="{762DA937-8B55-4317-BD32-98D7AF30E39E}"/>
          </ac:spMkLst>
        </pc:spChg>
        <pc:spChg chg="add del">
          <ac:chgData name="Wesner, Jeff S" userId="03cd2d55-ec98-46a5-894b-dc5c67f932ae" providerId="ADAL" clId="{5EA57B71-62A5-4A70-9000-786832FBBE27}" dt="2023-06-22T13:24:12.912" v="10152" actId="26606"/>
          <ac:spMkLst>
            <pc:docMk/>
            <pc:sldMk cId="253769931" sldId="846"/>
            <ac:spMk id="41" creationId="{C52EE5A8-045B-4D39-8ED1-513334085EEC}"/>
          </ac:spMkLst>
        </pc:spChg>
        <pc:spChg chg="add del">
          <ac:chgData name="Wesner, Jeff S" userId="03cd2d55-ec98-46a5-894b-dc5c67f932ae" providerId="ADAL" clId="{5EA57B71-62A5-4A70-9000-786832FBBE27}" dt="2023-06-22T13:24:14.950" v="10154" actId="26606"/>
          <ac:spMkLst>
            <pc:docMk/>
            <pc:sldMk cId="253769931" sldId="846"/>
            <ac:spMk id="43" creationId="{A061BA2E-A388-41C5-B73A-B0FEB6B1029D}"/>
          </ac:spMkLst>
        </pc:spChg>
        <pc:spChg chg="add del">
          <ac:chgData name="Wesner, Jeff S" userId="03cd2d55-ec98-46a5-894b-dc5c67f932ae" providerId="ADAL" clId="{5EA57B71-62A5-4A70-9000-786832FBBE27}" dt="2023-06-22T13:24:14.950" v="10154" actId="26606"/>
          <ac:spMkLst>
            <pc:docMk/>
            <pc:sldMk cId="253769931" sldId="846"/>
            <ac:spMk id="44" creationId="{76E192A2-3ED3-4081-8A86-A22B5114178F}"/>
          </ac:spMkLst>
        </pc:spChg>
        <pc:spChg chg="add del">
          <ac:chgData name="Wesner, Jeff S" userId="03cd2d55-ec98-46a5-894b-dc5c67f932ae" providerId="ADAL" clId="{5EA57B71-62A5-4A70-9000-786832FBBE27}" dt="2023-06-22T13:24:14.950" v="10154" actId="26606"/>
          <ac:spMkLst>
            <pc:docMk/>
            <pc:sldMk cId="253769931" sldId="846"/>
            <ac:spMk id="45" creationId="{79F40191-0F44-4FD1-82CC-ACB507C14BE6}"/>
          </ac:spMkLst>
        </pc:spChg>
        <pc:spChg chg="add mod">
          <ac:chgData name="Wesner, Jeff S" userId="03cd2d55-ec98-46a5-894b-dc5c67f932ae" providerId="ADAL" clId="{5EA57B71-62A5-4A70-9000-786832FBBE27}" dt="2023-06-22T13:25:10.829" v="10182" actId="1076"/>
          <ac:spMkLst>
            <pc:docMk/>
            <pc:sldMk cId="253769931" sldId="846"/>
            <ac:spMk id="46" creationId="{43C0B71E-E19A-41C6-82BA-AE7085A48C18}"/>
          </ac:spMkLst>
        </pc:spChg>
        <pc:spChg chg="add">
          <ac:chgData name="Wesner, Jeff S" userId="03cd2d55-ec98-46a5-894b-dc5c67f932ae" providerId="ADAL" clId="{5EA57B71-62A5-4A70-9000-786832FBBE27}" dt="2023-06-22T13:24:14.958" v="10155" actId="26606"/>
          <ac:spMkLst>
            <pc:docMk/>
            <pc:sldMk cId="253769931" sldId="846"/>
            <ac:spMk id="47" creationId="{6234BCC6-39B9-47D9-8BF8-C665401AE23C}"/>
          </ac:spMkLst>
        </pc:spChg>
        <pc:spChg chg="add">
          <ac:chgData name="Wesner, Jeff S" userId="03cd2d55-ec98-46a5-894b-dc5c67f932ae" providerId="ADAL" clId="{5EA57B71-62A5-4A70-9000-786832FBBE27}" dt="2023-06-22T13:24:14.958" v="10155" actId="26606"/>
          <ac:spMkLst>
            <pc:docMk/>
            <pc:sldMk cId="253769931" sldId="846"/>
            <ac:spMk id="48" creationId="{72A9CE9D-DAC3-40AF-B504-78A64A909F9D}"/>
          </ac:spMkLst>
        </pc:spChg>
        <pc:spChg chg="add">
          <ac:chgData name="Wesner, Jeff S" userId="03cd2d55-ec98-46a5-894b-dc5c67f932ae" providerId="ADAL" clId="{5EA57B71-62A5-4A70-9000-786832FBBE27}" dt="2023-06-22T13:24:14.958" v="10155" actId="26606"/>
          <ac:spMkLst>
            <pc:docMk/>
            <pc:sldMk cId="253769931" sldId="846"/>
            <ac:spMk id="49" creationId="{506D7452-6CDE-4381-86CE-07B2459383D5}"/>
          </ac:spMkLst>
        </pc:spChg>
        <pc:spChg chg="add">
          <ac:chgData name="Wesner, Jeff S" userId="03cd2d55-ec98-46a5-894b-dc5c67f932ae" providerId="ADAL" clId="{5EA57B71-62A5-4A70-9000-786832FBBE27}" dt="2023-06-22T13:24:14.958" v="10155" actId="26606"/>
          <ac:spMkLst>
            <pc:docMk/>
            <pc:sldMk cId="253769931" sldId="846"/>
            <ac:spMk id="50" creationId="{762DA937-8B55-4317-BD32-98D7AF30E39E}"/>
          </ac:spMkLst>
        </pc:spChg>
        <pc:spChg chg="add">
          <ac:chgData name="Wesner, Jeff S" userId="03cd2d55-ec98-46a5-894b-dc5c67f932ae" providerId="ADAL" clId="{5EA57B71-62A5-4A70-9000-786832FBBE27}" dt="2023-06-22T13:24:14.958" v="10155" actId="26606"/>
          <ac:spMkLst>
            <pc:docMk/>
            <pc:sldMk cId="253769931" sldId="846"/>
            <ac:spMk id="51" creationId="{C52EE5A8-045B-4D39-8ED1-513334085EEC}"/>
          </ac:spMkLst>
        </pc:spChg>
        <pc:picChg chg="del">
          <ac:chgData name="Wesner, Jeff S" userId="03cd2d55-ec98-46a5-894b-dc5c67f932ae" providerId="ADAL" clId="{5EA57B71-62A5-4A70-9000-786832FBBE27}" dt="2023-06-22T13:22:52.487" v="10116" actId="478"/>
          <ac:picMkLst>
            <pc:docMk/>
            <pc:sldMk cId="253769931" sldId="846"/>
            <ac:picMk id="4" creationId="{D97627D5-FCCD-4901-853F-4B97F543F189}"/>
          </ac:picMkLst>
        </pc:picChg>
        <pc:picChg chg="del mod">
          <ac:chgData name="Wesner, Jeff S" userId="03cd2d55-ec98-46a5-894b-dc5c67f932ae" providerId="ADAL" clId="{5EA57B71-62A5-4A70-9000-786832FBBE27}" dt="2023-06-22T13:22:56.054" v="10119" actId="478"/>
          <ac:picMkLst>
            <pc:docMk/>
            <pc:sldMk cId="253769931" sldId="846"/>
            <ac:picMk id="5" creationId="{D07A635E-D98A-42C2-AFB7-B5EBC09525F4}"/>
          </ac:picMkLst>
        </pc:picChg>
        <pc:picChg chg="del">
          <ac:chgData name="Wesner, Jeff S" userId="03cd2d55-ec98-46a5-894b-dc5c67f932ae" providerId="ADAL" clId="{5EA57B71-62A5-4A70-9000-786832FBBE27}" dt="2023-06-22T13:22:54.895" v="10118" actId="478"/>
          <ac:picMkLst>
            <pc:docMk/>
            <pc:sldMk cId="253769931" sldId="846"/>
            <ac:picMk id="6" creationId="{4BC3E20F-58C4-4E6F-8D4B-CF2C0B670B2E}"/>
          </ac:picMkLst>
        </pc:picChg>
        <pc:picChg chg="mod ord">
          <ac:chgData name="Wesner, Jeff S" userId="03cd2d55-ec98-46a5-894b-dc5c67f932ae" providerId="ADAL" clId="{5EA57B71-62A5-4A70-9000-786832FBBE27}" dt="2023-06-22T13:24:14.958" v="10155" actId="26606"/>
          <ac:picMkLst>
            <pc:docMk/>
            <pc:sldMk cId="253769931" sldId="846"/>
            <ac:picMk id="10" creationId="{5197CB8E-AE4D-4041-A76D-97B4D2BA63DD}"/>
          </ac:picMkLst>
        </pc:picChg>
        <pc:picChg chg="add mod ord">
          <ac:chgData name="Wesner, Jeff S" userId="03cd2d55-ec98-46a5-894b-dc5c67f932ae" providerId="ADAL" clId="{5EA57B71-62A5-4A70-9000-786832FBBE27}" dt="2023-06-22T13:24:14.958" v="10155" actId="26606"/>
          <ac:picMkLst>
            <pc:docMk/>
            <pc:sldMk cId="253769931" sldId="846"/>
            <ac:picMk id="11" creationId="{7FDA755D-6B05-460B-B543-E49A06A048C0}"/>
          </ac:picMkLst>
        </pc:picChg>
        <pc:picChg chg="add mod">
          <ac:chgData name="Wesner, Jeff S" userId="03cd2d55-ec98-46a5-894b-dc5c67f932ae" providerId="ADAL" clId="{5EA57B71-62A5-4A70-9000-786832FBBE27}" dt="2023-06-22T13:24:56.118" v="10174" actId="1076"/>
          <ac:picMkLst>
            <pc:docMk/>
            <pc:sldMk cId="253769931" sldId="846"/>
            <ac:picMk id="36" creationId="{D64819B6-2CA3-4DC3-8B0C-497B04F65AC7}"/>
          </ac:picMkLst>
        </pc:picChg>
        <pc:picChg chg="add mod">
          <ac:chgData name="Wesner, Jeff S" userId="03cd2d55-ec98-46a5-894b-dc5c67f932ae" providerId="ADAL" clId="{5EA57B71-62A5-4A70-9000-786832FBBE27}" dt="2023-06-22T13:24:57.543" v="10175" actId="1076"/>
          <ac:picMkLst>
            <pc:docMk/>
            <pc:sldMk cId="253769931" sldId="846"/>
            <ac:picMk id="42" creationId="{F6DB8210-D7A1-46A6-A309-CF1CF49B6A83}"/>
          </ac:picMkLst>
        </pc:picChg>
      </pc:sldChg>
      <pc:sldChg chg="addSp delSp modSp add modAnim">
        <pc:chgData name="Wesner, Jeff S" userId="03cd2d55-ec98-46a5-894b-dc5c67f932ae" providerId="ADAL" clId="{5EA57B71-62A5-4A70-9000-786832FBBE27}" dt="2023-06-30T19:29:19.511" v="11107"/>
        <pc:sldMkLst>
          <pc:docMk/>
          <pc:sldMk cId="1310607139" sldId="847"/>
        </pc:sldMkLst>
        <pc:spChg chg="add">
          <ac:chgData name="Wesner, Jeff S" userId="03cd2d55-ec98-46a5-894b-dc5c67f932ae" providerId="ADAL" clId="{5EA57B71-62A5-4A70-9000-786832FBBE27}" dt="2023-06-22T13:31:19.404" v="10284"/>
          <ac:spMkLst>
            <pc:docMk/>
            <pc:sldMk cId="1310607139" sldId="847"/>
            <ac:spMk id="6" creationId="{60B11573-C4A6-4E2F-8699-A0C252385620}"/>
          </ac:spMkLst>
        </pc:spChg>
        <pc:spChg chg="del">
          <ac:chgData name="Wesner, Jeff S" userId="03cd2d55-ec98-46a5-894b-dc5c67f932ae" providerId="ADAL" clId="{5EA57B71-62A5-4A70-9000-786832FBBE27}" dt="2023-06-22T13:31:06.591" v="10279" actId="478"/>
          <ac:spMkLst>
            <pc:docMk/>
            <pc:sldMk cId="1310607139" sldId="847"/>
            <ac:spMk id="10" creationId="{8F6F21A2-DAD2-4ED8-A1FD-7B5D4BA1EA5C}"/>
          </ac:spMkLst>
        </pc:spChg>
        <pc:spChg chg="mod">
          <ac:chgData name="Wesner, Jeff S" userId="03cd2d55-ec98-46a5-894b-dc5c67f932ae" providerId="ADAL" clId="{5EA57B71-62A5-4A70-9000-786832FBBE27}" dt="2023-06-30T14:40:24.739" v="10636" actId="208"/>
          <ac:spMkLst>
            <pc:docMk/>
            <pc:sldMk cId="1310607139" sldId="847"/>
            <ac:spMk id="68" creationId="{94500A2B-4273-4925-A59D-FCFD8FD716CF}"/>
          </ac:spMkLst>
        </pc:spChg>
        <pc:spChg chg="add mod">
          <ac:chgData name="Wesner, Jeff S" userId="03cd2d55-ec98-46a5-894b-dc5c67f932ae" providerId="ADAL" clId="{5EA57B71-62A5-4A70-9000-786832FBBE27}" dt="2023-06-30T14:43:38.764" v="10788" actId="1076"/>
          <ac:spMkLst>
            <pc:docMk/>
            <pc:sldMk cId="1310607139" sldId="847"/>
            <ac:spMk id="70" creationId="{6FD86DC9-FBBA-44E2-AF9F-FCBB2B764C32}"/>
          </ac:spMkLst>
        </pc:spChg>
        <pc:spChg chg="add mod">
          <ac:chgData name="Wesner, Jeff S" userId="03cd2d55-ec98-46a5-894b-dc5c67f932ae" providerId="ADAL" clId="{5EA57B71-62A5-4A70-9000-786832FBBE27}" dt="2023-06-30T19:08:18.773" v="10865" actId="164"/>
          <ac:spMkLst>
            <pc:docMk/>
            <pc:sldMk cId="1310607139" sldId="847"/>
            <ac:spMk id="75" creationId="{84B2E00D-BBC4-4D8C-A843-ABF18D584EF1}"/>
          </ac:spMkLst>
        </pc:spChg>
        <pc:spChg chg="add mod">
          <ac:chgData name="Wesner, Jeff S" userId="03cd2d55-ec98-46a5-894b-dc5c67f932ae" providerId="ADAL" clId="{5EA57B71-62A5-4A70-9000-786832FBBE27}" dt="2023-06-30T19:08:18.773" v="10865" actId="164"/>
          <ac:spMkLst>
            <pc:docMk/>
            <pc:sldMk cId="1310607139" sldId="847"/>
            <ac:spMk id="76" creationId="{65B19B18-A739-4B58-8E97-89D77F55C793}"/>
          </ac:spMkLst>
        </pc:spChg>
        <pc:spChg chg="add mod">
          <ac:chgData name="Wesner, Jeff S" userId="03cd2d55-ec98-46a5-894b-dc5c67f932ae" providerId="ADAL" clId="{5EA57B71-62A5-4A70-9000-786832FBBE27}" dt="2023-06-30T19:27:42.502" v="11099" actId="208"/>
          <ac:spMkLst>
            <pc:docMk/>
            <pc:sldMk cId="1310607139" sldId="847"/>
            <ac:spMk id="79" creationId="{6BB87064-050A-4767-BD7A-33F7F74ABFB3}"/>
          </ac:spMkLst>
        </pc:spChg>
        <pc:spChg chg="add del mod">
          <ac:chgData name="Wesner, Jeff S" userId="03cd2d55-ec98-46a5-894b-dc5c67f932ae" providerId="ADAL" clId="{5EA57B71-62A5-4A70-9000-786832FBBE27}" dt="2023-06-30T19:28:01.351" v="11100" actId="478"/>
          <ac:spMkLst>
            <pc:docMk/>
            <pc:sldMk cId="1310607139" sldId="847"/>
            <ac:spMk id="80" creationId="{40C8C733-61E1-4A17-9887-C6EAD70F6D9E}"/>
          </ac:spMkLst>
        </pc:spChg>
        <pc:spChg chg="add mod">
          <ac:chgData name="Wesner, Jeff S" userId="03cd2d55-ec98-46a5-894b-dc5c67f932ae" providerId="ADAL" clId="{5EA57B71-62A5-4A70-9000-786832FBBE27}" dt="2023-06-30T19:28:09.285" v="11102" actId="1076"/>
          <ac:spMkLst>
            <pc:docMk/>
            <pc:sldMk cId="1310607139" sldId="847"/>
            <ac:spMk id="81" creationId="{24537BEF-0604-4A28-8CD7-9BC6AF7D9CA2}"/>
          </ac:spMkLst>
        </pc:spChg>
        <pc:grpChg chg="add mod">
          <ac:chgData name="Wesner, Jeff S" userId="03cd2d55-ec98-46a5-894b-dc5c67f932ae" providerId="ADAL" clId="{5EA57B71-62A5-4A70-9000-786832FBBE27}" dt="2023-06-30T14:38:22.311" v="10626" actId="1076"/>
          <ac:grpSpMkLst>
            <pc:docMk/>
            <pc:sldMk cId="1310607139" sldId="847"/>
            <ac:grpSpMk id="4" creationId="{200BB508-ECBF-4F6A-B586-05D51A4B268C}"/>
          </ac:grpSpMkLst>
        </pc:grpChg>
        <pc:grpChg chg="add mod">
          <ac:chgData name="Wesner, Jeff S" userId="03cd2d55-ec98-46a5-894b-dc5c67f932ae" providerId="ADAL" clId="{5EA57B71-62A5-4A70-9000-786832FBBE27}" dt="2023-06-30T14:39:05.385" v="10631" actId="1076"/>
          <ac:grpSpMkLst>
            <pc:docMk/>
            <pc:sldMk cId="1310607139" sldId="847"/>
            <ac:grpSpMk id="27" creationId="{EB2F3783-3F7A-4C3F-81B0-F72780D85EF5}"/>
          </ac:grpSpMkLst>
        </pc:grpChg>
        <pc:grpChg chg="mod">
          <ac:chgData name="Wesner, Jeff S" userId="03cd2d55-ec98-46a5-894b-dc5c67f932ae" providerId="ADAL" clId="{5EA57B71-62A5-4A70-9000-786832FBBE27}" dt="2023-06-30T14:38:24.004" v="10627"/>
          <ac:grpSpMkLst>
            <pc:docMk/>
            <pc:sldMk cId="1310607139" sldId="847"/>
            <ac:grpSpMk id="28" creationId="{5E6456D2-EEFF-42DA-AC92-7ABE31B7B098}"/>
          </ac:grpSpMkLst>
        </pc:grpChg>
        <pc:grpChg chg="mod">
          <ac:chgData name="Wesner, Jeff S" userId="03cd2d55-ec98-46a5-894b-dc5c67f932ae" providerId="ADAL" clId="{5EA57B71-62A5-4A70-9000-786832FBBE27}" dt="2023-06-30T14:38:24.004" v="10627"/>
          <ac:grpSpMkLst>
            <pc:docMk/>
            <pc:sldMk cId="1310607139" sldId="847"/>
            <ac:grpSpMk id="29" creationId="{C6C05E8F-D008-480C-9F8F-B04E00066B5E}"/>
          </ac:grpSpMkLst>
        </pc:grpChg>
        <pc:grpChg chg="add del mod">
          <ac:chgData name="Wesner, Jeff S" userId="03cd2d55-ec98-46a5-894b-dc5c67f932ae" providerId="ADAL" clId="{5EA57B71-62A5-4A70-9000-786832FBBE27}" dt="2023-06-30T14:41:57.336" v="10656" actId="165"/>
          <ac:grpSpMkLst>
            <pc:docMk/>
            <pc:sldMk cId="1310607139" sldId="847"/>
            <ac:grpSpMk id="48" creationId="{F0F65583-EE7C-4B0E-9E78-0B1F9B046BF4}"/>
          </ac:grpSpMkLst>
        </pc:grpChg>
        <pc:grpChg chg="mod topLvl">
          <ac:chgData name="Wesner, Jeff S" userId="03cd2d55-ec98-46a5-894b-dc5c67f932ae" providerId="ADAL" clId="{5EA57B71-62A5-4A70-9000-786832FBBE27}" dt="2023-06-30T14:41:57.336" v="10656" actId="165"/>
          <ac:grpSpMkLst>
            <pc:docMk/>
            <pc:sldMk cId="1310607139" sldId="847"/>
            <ac:grpSpMk id="49" creationId="{9FEA825C-8C44-4EBD-806B-8995B922E16E}"/>
          </ac:grpSpMkLst>
        </pc:grpChg>
        <pc:grpChg chg="mod topLvl">
          <ac:chgData name="Wesner, Jeff S" userId="03cd2d55-ec98-46a5-894b-dc5c67f932ae" providerId="ADAL" clId="{5EA57B71-62A5-4A70-9000-786832FBBE27}" dt="2023-06-30T14:42:08.627" v="10657"/>
          <ac:grpSpMkLst>
            <pc:docMk/>
            <pc:sldMk cId="1310607139" sldId="847"/>
            <ac:grpSpMk id="50" creationId="{62FC6DD2-0AFC-4F05-9616-11476D3B716E}"/>
          </ac:grpSpMkLst>
        </pc:grpChg>
        <pc:grpChg chg="add mod">
          <ac:chgData name="Wesner, Jeff S" userId="03cd2d55-ec98-46a5-894b-dc5c67f932ae" providerId="ADAL" clId="{5EA57B71-62A5-4A70-9000-786832FBBE27}" dt="2023-06-30T19:08:18.773" v="10865" actId="164"/>
          <ac:grpSpMkLst>
            <pc:docMk/>
            <pc:sldMk cId="1310607139" sldId="847"/>
            <ac:grpSpMk id="74" creationId="{2788B2F1-B079-4D75-BB90-E6A4A88C7BD5}"/>
          </ac:grpSpMkLst>
        </pc:grpChg>
        <pc:grpChg chg="add mod">
          <ac:chgData name="Wesner, Jeff S" userId="03cd2d55-ec98-46a5-894b-dc5c67f932ae" providerId="ADAL" clId="{5EA57B71-62A5-4A70-9000-786832FBBE27}" dt="2023-06-30T19:08:18.773" v="10865" actId="164"/>
          <ac:grpSpMkLst>
            <pc:docMk/>
            <pc:sldMk cId="1310607139" sldId="847"/>
            <ac:grpSpMk id="77" creationId="{AA0592C1-40C6-4F87-B497-E197DCE5A705}"/>
          </ac:grpSpMkLst>
        </pc:grpChg>
        <pc:picChg chg="del">
          <ac:chgData name="Wesner, Jeff S" userId="03cd2d55-ec98-46a5-894b-dc5c67f932ae" providerId="ADAL" clId="{5EA57B71-62A5-4A70-9000-786832FBBE27}" dt="2023-06-22T13:31:07.093" v="10280" actId="478"/>
          <ac:picMkLst>
            <pc:docMk/>
            <pc:sldMk cId="1310607139" sldId="847"/>
            <ac:picMk id="5" creationId="{A0994533-9F16-42E1-9C62-1242672AA18A}"/>
          </ac:picMkLst>
        </pc:picChg>
        <pc:picChg chg="del mod modCrop">
          <ac:chgData name="Wesner, Jeff S" userId="03cd2d55-ec98-46a5-894b-dc5c67f932ae" providerId="ADAL" clId="{5EA57B71-62A5-4A70-9000-786832FBBE27}" dt="2023-06-30T14:38:12.225" v="10622" actId="478"/>
          <ac:picMkLst>
            <pc:docMk/>
            <pc:sldMk cId="1310607139" sldId="847"/>
            <ac:picMk id="9" creationId="{E114C733-5A45-4844-B243-0F536269DBBD}"/>
          </ac:picMkLst>
        </pc:picChg>
        <pc:picChg chg="del">
          <ac:chgData name="Wesner, Jeff S" userId="03cd2d55-ec98-46a5-894b-dc5c67f932ae" providerId="ADAL" clId="{5EA57B71-62A5-4A70-9000-786832FBBE27}" dt="2023-06-22T13:31:08.148" v="10281" actId="478"/>
          <ac:picMkLst>
            <pc:docMk/>
            <pc:sldMk cId="1310607139" sldId="847"/>
            <ac:picMk id="30" creationId="{0CE0CE5D-967C-4C54-9DD7-F6ABD1DF2717}"/>
          </ac:picMkLst>
        </pc:picChg>
        <pc:picChg chg="mod topLvl">
          <ac:chgData name="Wesner, Jeff S" userId="03cd2d55-ec98-46a5-894b-dc5c67f932ae" providerId="ADAL" clId="{5EA57B71-62A5-4A70-9000-786832FBBE27}" dt="2023-06-30T14:42:08.627" v="10657"/>
          <ac:picMkLst>
            <pc:docMk/>
            <pc:sldMk cId="1310607139" sldId="847"/>
            <ac:picMk id="51" creationId="{29278548-5686-476E-A6D5-EC71B866919F}"/>
          </ac:picMkLst>
        </pc:picChg>
        <pc:picChg chg="mod topLvl">
          <ac:chgData name="Wesner, Jeff S" userId="03cd2d55-ec98-46a5-894b-dc5c67f932ae" providerId="ADAL" clId="{5EA57B71-62A5-4A70-9000-786832FBBE27}" dt="2023-06-30T14:42:08.627" v="10657"/>
          <ac:picMkLst>
            <pc:docMk/>
            <pc:sldMk cId="1310607139" sldId="847"/>
            <ac:picMk id="52" creationId="{D377CCD1-A8E6-4C7E-ADD9-2A6DDA5F938A}"/>
          </ac:picMkLst>
        </pc:picChg>
        <pc:picChg chg="mod topLvl">
          <ac:chgData name="Wesner, Jeff S" userId="03cd2d55-ec98-46a5-894b-dc5c67f932ae" providerId="ADAL" clId="{5EA57B71-62A5-4A70-9000-786832FBBE27}" dt="2023-06-30T14:42:08.627" v="10657"/>
          <ac:picMkLst>
            <pc:docMk/>
            <pc:sldMk cId="1310607139" sldId="847"/>
            <ac:picMk id="53" creationId="{B1B3107B-90BD-4E89-8B0E-92508EC58E86}"/>
          </ac:picMkLst>
        </pc:picChg>
        <pc:picChg chg="mod topLvl">
          <ac:chgData name="Wesner, Jeff S" userId="03cd2d55-ec98-46a5-894b-dc5c67f932ae" providerId="ADAL" clId="{5EA57B71-62A5-4A70-9000-786832FBBE27}" dt="2023-06-30T14:42:08.627" v="10657"/>
          <ac:picMkLst>
            <pc:docMk/>
            <pc:sldMk cId="1310607139" sldId="847"/>
            <ac:picMk id="54" creationId="{9366DDB2-9180-4451-8ED4-121939D83D1A}"/>
          </ac:picMkLst>
        </pc:picChg>
        <pc:picChg chg="del">
          <ac:chgData name="Wesner, Jeff S" userId="03cd2d55-ec98-46a5-894b-dc5c67f932ae" providerId="ADAL" clId="{5EA57B71-62A5-4A70-9000-786832FBBE27}" dt="2023-06-30T14:40:32.874" v="10637" actId="478"/>
          <ac:picMkLst>
            <pc:docMk/>
            <pc:sldMk cId="1310607139" sldId="847"/>
            <ac:picMk id="55" creationId="{E659C04B-3C17-47A1-820D-47D83FB69853}"/>
          </ac:picMkLst>
        </pc:picChg>
        <pc:picChg chg="mod">
          <ac:chgData name="Wesner, Jeff S" userId="03cd2d55-ec98-46a5-894b-dc5c67f932ae" providerId="ADAL" clId="{5EA57B71-62A5-4A70-9000-786832FBBE27}" dt="2023-06-30T14:40:53.570" v="10639" actId="1076"/>
          <ac:picMkLst>
            <pc:docMk/>
            <pc:sldMk cId="1310607139" sldId="847"/>
            <ac:picMk id="56" creationId="{F34C88EE-286D-48AB-90A8-C00EA24C2D90}"/>
          </ac:picMkLst>
        </pc:picChg>
        <pc:picChg chg="mod">
          <ac:chgData name="Wesner, Jeff S" userId="03cd2d55-ec98-46a5-894b-dc5c67f932ae" providerId="ADAL" clId="{5EA57B71-62A5-4A70-9000-786832FBBE27}" dt="2023-06-30T14:41:01.049" v="10642" actId="1076"/>
          <ac:picMkLst>
            <pc:docMk/>
            <pc:sldMk cId="1310607139" sldId="847"/>
            <ac:picMk id="57" creationId="{8DA0D7FF-3D62-463F-BB0B-7B11287A9A14}"/>
          </ac:picMkLst>
        </pc:picChg>
        <pc:picChg chg="del">
          <ac:chgData name="Wesner, Jeff S" userId="03cd2d55-ec98-46a5-894b-dc5c67f932ae" providerId="ADAL" clId="{5EA57B71-62A5-4A70-9000-786832FBBE27}" dt="2023-06-30T14:40:36.345" v="10638" actId="478"/>
          <ac:picMkLst>
            <pc:docMk/>
            <pc:sldMk cId="1310607139" sldId="847"/>
            <ac:picMk id="58" creationId="{BAEE826A-FA89-4A51-B918-AC39BA3A5BD0}"/>
          </ac:picMkLst>
        </pc:picChg>
        <pc:picChg chg="mod">
          <ac:chgData name="Wesner, Jeff S" userId="03cd2d55-ec98-46a5-894b-dc5c67f932ae" providerId="ADAL" clId="{5EA57B71-62A5-4A70-9000-786832FBBE27}" dt="2023-06-30T14:41:27.785" v="10652" actId="1076"/>
          <ac:picMkLst>
            <pc:docMk/>
            <pc:sldMk cId="1310607139" sldId="847"/>
            <ac:picMk id="59" creationId="{0383A55E-CC9B-42B2-9451-D9AD299AE5CD}"/>
          </ac:picMkLst>
        </pc:picChg>
        <pc:picChg chg="mod">
          <ac:chgData name="Wesner, Jeff S" userId="03cd2d55-ec98-46a5-894b-dc5c67f932ae" providerId="ADAL" clId="{5EA57B71-62A5-4A70-9000-786832FBBE27}" dt="2023-06-30T14:40:59.380" v="10641" actId="1076"/>
          <ac:picMkLst>
            <pc:docMk/>
            <pc:sldMk cId="1310607139" sldId="847"/>
            <ac:picMk id="64" creationId="{BA678BC7-B000-4008-A206-23C5FCFAFBAF}"/>
          </ac:picMkLst>
        </pc:picChg>
        <pc:picChg chg="mod">
          <ac:chgData name="Wesner, Jeff S" userId="03cd2d55-ec98-46a5-894b-dc5c67f932ae" providerId="ADAL" clId="{5EA57B71-62A5-4A70-9000-786832FBBE27}" dt="2023-06-30T14:41:03.571" v="10644" actId="1076"/>
          <ac:picMkLst>
            <pc:docMk/>
            <pc:sldMk cId="1310607139" sldId="847"/>
            <ac:picMk id="67" creationId="{578E1C7B-EACB-4B27-83B0-42D2471ACE8D}"/>
          </ac:picMkLst>
        </pc:picChg>
        <pc:picChg chg="add mod">
          <ac:chgData name="Wesner, Jeff S" userId="03cd2d55-ec98-46a5-894b-dc5c67f932ae" providerId="ADAL" clId="{5EA57B71-62A5-4A70-9000-786832FBBE27}" dt="2023-06-30T14:42:13.774" v="10658"/>
          <ac:picMkLst>
            <pc:docMk/>
            <pc:sldMk cId="1310607139" sldId="847"/>
            <ac:picMk id="69" creationId="{29A38AFF-D865-4C44-B615-D7F56E0C6AF6}"/>
          </ac:picMkLst>
        </pc:picChg>
        <pc:cxnChg chg="add mod">
          <ac:chgData name="Wesner, Jeff S" userId="03cd2d55-ec98-46a5-894b-dc5c67f932ae" providerId="ADAL" clId="{5EA57B71-62A5-4A70-9000-786832FBBE27}" dt="2023-06-30T19:08:34.366" v="10866" actId="14100"/>
          <ac:cxnSpMkLst>
            <pc:docMk/>
            <pc:sldMk cId="1310607139" sldId="847"/>
            <ac:cxnSpMk id="71" creationId="{93F57AF2-44A5-4AA6-99E7-AD5E98D04CDB}"/>
          </ac:cxnSpMkLst>
        </pc:cxnChg>
        <pc:cxnChg chg="add mod">
          <ac:chgData name="Wesner, Jeff S" userId="03cd2d55-ec98-46a5-894b-dc5c67f932ae" providerId="ADAL" clId="{5EA57B71-62A5-4A70-9000-786832FBBE27}" dt="2023-06-30T19:07:07.224" v="10801" actId="13822"/>
          <ac:cxnSpMkLst>
            <pc:docMk/>
            <pc:sldMk cId="1310607139" sldId="847"/>
            <ac:cxnSpMk id="72" creationId="{545625F5-189E-4402-AACB-C03CD6F52271}"/>
          </ac:cxnSpMkLst>
        </pc:cxnChg>
        <pc:cxnChg chg="add mod">
          <ac:chgData name="Wesner, Jeff S" userId="03cd2d55-ec98-46a5-894b-dc5c67f932ae" providerId="ADAL" clId="{5EA57B71-62A5-4A70-9000-786832FBBE27}" dt="2023-06-30T19:07:17.761" v="10805" actId="1036"/>
          <ac:cxnSpMkLst>
            <pc:docMk/>
            <pc:sldMk cId="1310607139" sldId="847"/>
            <ac:cxnSpMk id="73" creationId="{EF531C1C-EBFA-4E8C-AE3B-E50B80C4A624}"/>
          </ac:cxnSpMkLst>
        </pc:cxnChg>
      </pc:sldChg>
      <pc:sldChg chg="addSp delSp modSp add addAnim delAnim modAnim">
        <pc:chgData name="Wesner, Jeff S" userId="03cd2d55-ec98-46a5-894b-dc5c67f932ae" providerId="ADAL" clId="{5EA57B71-62A5-4A70-9000-786832FBBE27}" dt="2023-07-01T20:03:31.802" v="12922" actId="313"/>
        <pc:sldMkLst>
          <pc:docMk/>
          <pc:sldMk cId="1569631897" sldId="848"/>
        </pc:sldMkLst>
        <pc:spChg chg="mod">
          <ac:chgData name="Wesner, Jeff S" userId="03cd2d55-ec98-46a5-894b-dc5c67f932ae" providerId="ADAL" clId="{5EA57B71-62A5-4A70-9000-786832FBBE27}" dt="2023-07-01T20:03:31.802" v="12922" actId="313"/>
          <ac:spMkLst>
            <pc:docMk/>
            <pc:sldMk cId="1569631897" sldId="848"/>
            <ac:spMk id="6" creationId="{60B11573-C4A6-4E2F-8699-A0C252385620}"/>
          </ac:spMkLst>
        </pc:spChg>
        <pc:spChg chg="mod">
          <ac:chgData name="Wesner, Jeff S" userId="03cd2d55-ec98-46a5-894b-dc5c67f932ae" providerId="ADAL" clId="{5EA57B71-62A5-4A70-9000-786832FBBE27}" dt="2023-06-30T19:34:54.980" v="11214" actId="20577"/>
          <ac:spMkLst>
            <pc:docMk/>
            <pc:sldMk cId="1569631897" sldId="848"/>
            <ac:spMk id="70" creationId="{6FD86DC9-FBBA-44E2-AF9F-FCBB2B764C32}"/>
          </ac:spMkLst>
        </pc:spChg>
        <pc:spChg chg="add mod">
          <ac:chgData name="Wesner, Jeff S" userId="03cd2d55-ec98-46a5-894b-dc5c67f932ae" providerId="ADAL" clId="{5EA57B71-62A5-4A70-9000-786832FBBE27}" dt="2023-06-30T19:11:41.375" v="10899" actId="164"/>
          <ac:spMkLst>
            <pc:docMk/>
            <pc:sldMk cId="1569631897" sldId="848"/>
            <ac:spMk id="83" creationId="{B0C33688-FE80-4E49-AFD5-1B6964468821}"/>
          </ac:spMkLst>
        </pc:spChg>
        <pc:spChg chg="del mod topLvl">
          <ac:chgData name="Wesner, Jeff S" userId="03cd2d55-ec98-46a5-894b-dc5c67f932ae" providerId="ADAL" clId="{5EA57B71-62A5-4A70-9000-786832FBBE27}" dt="2023-06-30T19:17:41.371" v="10931" actId="478"/>
          <ac:spMkLst>
            <pc:docMk/>
            <pc:sldMk cId="1569631897" sldId="848"/>
            <ac:spMk id="88" creationId="{DFFFEA34-443C-4BD4-9440-9CF4C8A490D0}"/>
          </ac:spMkLst>
        </pc:spChg>
        <pc:spChg chg="del mod topLvl">
          <ac:chgData name="Wesner, Jeff S" userId="03cd2d55-ec98-46a5-894b-dc5c67f932ae" providerId="ADAL" clId="{5EA57B71-62A5-4A70-9000-786832FBBE27}" dt="2023-06-30T19:17:36.018" v="10929" actId="478"/>
          <ac:spMkLst>
            <pc:docMk/>
            <pc:sldMk cId="1569631897" sldId="848"/>
            <ac:spMk id="95" creationId="{72585986-D310-404C-8F86-B25A89457418}"/>
          </ac:spMkLst>
        </pc:spChg>
        <pc:spChg chg="mod">
          <ac:chgData name="Wesner, Jeff S" userId="03cd2d55-ec98-46a5-894b-dc5c67f932ae" providerId="ADAL" clId="{5EA57B71-62A5-4A70-9000-786832FBBE27}" dt="2023-06-30T19:16:24.812" v="10922" actId="1076"/>
          <ac:spMkLst>
            <pc:docMk/>
            <pc:sldMk cId="1569631897" sldId="848"/>
            <ac:spMk id="98" creationId="{7DF24273-06D5-439B-90F2-3CA1AF60E7AF}"/>
          </ac:spMkLst>
        </pc:spChg>
        <pc:spChg chg="add del mod">
          <ac:chgData name="Wesner, Jeff S" userId="03cd2d55-ec98-46a5-894b-dc5c67f932ae" providerId="ADAL" clId="{5EA57B71-62A5-4A70-9000-786832FBBE27}" dt="2023-07-01T19:04:22.881" v="12861"/>
          <ac:spMkLst>
            <pc:docMk/>
            <pc:sldMk cId="1569631897" sldId="848"/>
            <ac:spMk id="100" creationId="{8E5CB643-7A6E-45A2-8023-31A942F0ED0E}"/>
          </ac:spMkLst>
        </pc:spChg>
        <pc:grpChg chg="del">
          <ac:chgData name="Wesner, Jeff S" userId="03cd2d55-ec98-46a5-894b-dc5c67f932ae" providerId="ADAL" clId="{5EA57B71-62A5-4A70-9000-786832FBBE27}" dt="2023-06-30T19:09:52.961" v="10879" actId="478"/>
          <ac:grpSpMkLst>
            <pc:docMk/>
            <pc:sldMk cId="1569631897" sldId="848"/>
            <ac:grpSpMk id="4" creationId="{200BB508-ECBF-4F6A-B586-05D51A4B268C}"/>
          </ac:grpSpMkLst>
        </pc:grpChg>
        <pc:grpChg chg="del">
          <ac:chgData name="Wesner, Jeff S" userId="03cd2d55-ec98-46a5-894b-dc5c67f932ae" providerId="ADAL" clId="{5EA57B71-62A5-4A70-9000-786832FBBE27}" dt="2023-06-30T19:09:51.687" v="10878" actId="478"/>
          <ac:grpSpMkLst>
            <pc:docMk/>
            <pc:sldMk cId="1569631897" sldId="848"/>
            <ac:grpSpMk id="27" creationId="{EB2F3783-3F7A-4C3F-81B0-F72780D85EF5}"/>
          </ac:grpSpMkLst>
        </pc:grpChg>
        <pc:grpChg chg="del">
          <ac:chgData name="Wesner, Jeff S" userId="03cd2d55-ec98-46a5-894b-dc5c67f932ae" providerId="ADAL" clId="{5EA57B71-62A5-4A70-9000-786832FBBE27}" dt="2023-06-30T19:09:41.038" v="10874" actId="478"/>
          <ac:grpSpMkLst>
            <pc:docMk/>
            <pc:sldMk cId="1569631897" sldId="848"/>
            <ac:grpSpMk id="49" creationId="{9FEA825C-8C44-4EBD-806B-8995B922E16E}"/>
          </ac:grpSpMkLst>
        </pc:grpChg>
        <pc:grpChg chg="add del">
          <ac:chgData name="Wesner, Jeff S" userId="03cd2d55-ec98-46a5-894b-dc5c67f932ae" providerId="ADAL" clId="{5EA57B71-62A5-4A70-9000-786832FBBE27}" dt="2023-06-30T19:09:50.214" v="10877" actId="478"/>
          <ac:grpSpMkLst>
            <pc:docMk/>
            <pc:sldMk cId="1569631897" sldId="848"/>
            <ac:grpSpMk id="50" creationId="{62FC6DD2-0AFC-4F05-9616-11476D3B716E}"/>
          </ac:grpSpMkLst>
        </pc:grpChg>
        <pc:grpChg chg="add mod">
          <ac:chgData name="Wesner, Jeff S" userId="03cd2d55-ec98-46a5-894b-dc5c67f932ae" providerId="ADAL" clId="{5EA57B71-62A5-4A70-9000-786832FBBE27}" dt="2023-06-30T19:11:41.375" v="10899" actId="164"/>
          <ac:grpSpMkLst>
            <pc:docMk/>
            <pc:sldMk cId="1569631897" sldId="848"/>
            <ac:grpSpMk id="82" creationId="{839395E4-30DE-4C3C-9EB0-9198F530A7CD}"/>
          </ac:grpSpMkLst>
        </pc:grpChg>
        <pc:grpChg chg="add mod">
          <ac:chgData name="Wesner, Jeff S" userId="03cd2d55-ec98-46a5-894b-dc5c67f932ae" providerId="ADAL" clId="{5EA57B71-62A5-4A70-9000-786832FBBE27}" dt="2023-06-30T19:11:41.375" v="10899" actId="164"/>
          <ac:grpSpMkLst>
            <pc:docMk/>
            <pc:sldMk cId="1569631897" sldId="848"/>
            <ac:grpSpMk id="84" creationId="{D1711C90-3E54-496D-AAF6-938D192C001A}"/>
          </ac:grpSpMkLst>
        </pc:grpChg>
        <pc:grpChg chg="add del mod">
          <ac:chgData name="Wesner, Jeff S" userId="03cd2d55-ec98-46a5-894b-dc5c67f932ae" providerId="ADAL" clId="{5EA57B71-62A5-4A70-9000-786832FBBE27}" dt="2023-06-30T19:15:45.591" v="10913" actId="478"/>
          <ac:grpSpMkLst>
            <pc:docMk/>
            <pc:sldMk cId="1569631897" sldId="848"/>
            <ac:grpSpMk id="86" creationId="{213A7B39-BB73-42DD-9BD3-477ECDD28E0C}"/>
          </ac:grpSpMkLst>
        </pc:grpChg>
        <pc:grpChg chg="del mod">
          <ac:chgData name="Wesner, Jeff S" userId="03cd2d55-ec98-46a5-894b-dc5c67f932ae" providerId="ADAL" clId="{5EA57B71-62A5-4A70-9000-786832FBBE27}" dt="2023-06-30T19:15:32.691" v="10908" actId="478"/>
          <ac:grpSpMkLst>
            <pc:docMk/>
            <pc:sldMk cId="1569631897" sldId="848"/>
            <ac:grpSpMk id="87" creationId="{D1031C76-D32E-4C2B-AF9D-7162103B641B}"/>
          </ac:grpSpMkLst>
        </pc:grpChg>
        <pc:grpChg chg="add del mod">
          <ac:chgData name="Wesner, Jeff S" userId="03cd2d55-ec98-46a5-894b-dc5c67f932ae" providerId="ADAL" clId="{5EA57B71-62A5-4A70-9000-786832FBBE27}" dt="2023-06-30T19:17:41.371" v="10931" actId="478"/>
          <ac:grpSpMkLst>
            <pc:docMk/>
            <pc:sldMk cId="1569631897" sldId="848"/>
            <ac:grpSpMk id="92" creationId="{24F3FBA8-5D26-48BC-9FCE-983BB20B3211}"/>
          </ac:grpSpMkLst>
        </pc:grpChg>
        <pc:grpChg chg="add del mod">
          <ac:chgData name="Wesner, Jeff S" userId="03cd2d55-ec98-46a5-894b-dc5c67f932ae" providerId="ADAL" clId="{5EA57B71-62A5-4A70-9000-786832FBBE27}" dt="2023-06-30T19:17:36.018" v="10929" actId="478"/>
          <ac:grpSpMkLst>
            <pc:docMk/>
            <pc:sldMk cId="1569631897" sldId="848"/>
            <ac:grpSpMk id="93" creationId="{C4280B7F-C0BE-47E6-90E9-FE04B21B92CF}"/>
          </ac:grpSpMkLst>
        </pc:grpChg>
        <pc:grpChg chg="add del mod">
          <ac:chgData name="Wesner, Jeff S" userId="03cd2d55-ec98-46a5-894b-dc5c67f932ae" providerId="ADAL" clId="{5EA57B71-62A5-4A70-9000-786832FBBE27}" dt="2023-06-30T19:17:42.483" v="10932" actId="478"/>
          <ac:grpSpMkLst>
            <pc:docMk/>
            <pc:sldMk cId="1569631897" sldId="848"/>
            <ac:grpSpMk id="96" creationId="{6A8EEDB3-E2DE-4CAD-9F20-9E0E87537F98}"/>
          </ac:grpSpMkLst>
        </pc:grpChg>
        <pc:picChg chg="add del">
          <ac:chgData name="Wesner, Jeff S" userId="03cd2d55-ec98-46a5-894b-dc5c67f932ae" providerId="ADAL" clId="{5EA57B71-62A5-4A70-9000-786832FBBE27}" dt="2023-06-30T19:09:50.214" v="10877" actId="478"/>
          <ac:picMkLst>
            <pc:docMk/>
            <pc:sldMk cId="1569631897" sldId="848"/>
            <ac:picMk id="51" creationId="{29278548-5686-476E-A6D5-EC71B866919F}"/>
          </ac:picMkLst>
        </pc:picChg>
        <pc:picChg chg="add del">
          <ac:chgData name="Wesner, Jeff S" userId="03cd2d55-ec98-46a5-894b-dc5c67f932ae" providerId="ADAL" clId="{5EA57B71-62A5-4A70-9000-786832FBBE27}" dt="2023-06-30T19:09:50.214" v="10877" actId="478"/>
          <ac:picMkLst>
            <pc:docMk/>
            <pc:sldMk cId="1569631897" sldId="848"/>
            <ac:picMk id="52" creationId="{D377CCD1-A8E6-4C7E-ADD9-2A6DDA5F938A}"/>
          </ac:picMkLst>
        </pc:picChg>
        <pc:picChg chg="add del">
          <ac:chgData name="Wesner, Jeff S" userId="03cd2d55-ec98-46a5-894b-dc5c67f932ae" providerId="ADAL" clId="{5EA57B71-62A5-4A70-9000-786832FBBE27}" dt="2023-06-30T19:09:50.214" v="10877" actId="478"/>
          <ac:picMkLst>
            <pc:docMk/>
            <pc:sldMk cId="1569631897" sldId="848"/>
            <ac:picMk id="53" creationId="{B1B3107B-90BD-4E89-8B0E-92508EC58E86}"/>
          </ac:picMkLst>
        </pc:picChg>
        <pc:picChg chg="add del">
          <ac:chgData name="Wesner, Jeff S" userId="03cd2d55-ec98-46a5-894b-dc5c67f932ae" providerId="ADAL" clId="{5EA57B71-62A5-4A70-9000-786832FBBE27}" dt="2023-06-30T19:09:50.214" v="10877" actId="478"/>
          <ac:picMkLst>
            <pc:docMk/>
            <pc:sldMk cId="1569631897" sldId="848"/>
            <ac:picMk id="54" creationId="{9366DDB2-9180-4451-8ED4-121939D83D1A}"/>
          </ac:picMkLst>
        </pc:picChg>
        <pc:picChg chg="add del">
          <ac:chgData name="Wesner, Jeff S" userId="03cd2d55-ec98-46a5-894b-dc5c67f932ae" providerId="ADAL" clId="{5EA57B71-62A5-4A70-9000-786832FBBE27}" dt="2023-06-30T19:09:50.214" v="10877" actId="478"/>
          <ac:picMkLst>
            <pc:docMk/>
            <pc:sldMk cId="1569631897" sldId="848"/>
            <ac:picMk id="69" creationId="{29A38AFF-D865-4C44-B615-D7F56E0C6AF6}"/>
          </ac:picMkLst>
        </pc:picChg>
        <pc:cxnChg chg="add mod">
          <ac:chgData name="Wesner, Jeff S" userId="03cd2d55-ec98-46a5-894b-dc5c67f932ae" providerId="ADAL" clId="{5EA57B71-62A5-4A70-9000-786832FBBE27}" dt="2023-06-30T19:10:51.842" v="10888" actId="164"/>
          <ac:cxnSpMkLst>
            <pc:docMk/>
            <pc:sldMk cId="1569631897" sldId="848"/>
            <ac:cxnSpMk id="3" creationId="{0F2C96A9-99E0-4161-9BC2-9B23CB828885}"/>
          </ac:cxnSpMkLst>
        </pc:cxnChg>
        <pc:cxnChg chg="add del">
          <ac:chgData name="Wesner, Jeff S" userId="03cd2d55-ec98-46a5-894b-dc5c67f932ae" providerId="ADAL" clId="{5EA57B71-62A5-4A70-9000-786832FBBE27}" dt="2023-06-30T19:09:47.780" v="10876" actId="478"/>
          <ac:cxnSpMkLst>
            <pc:docMk/>
            <pc:sldMk cId="1569631897" sldId="848"/>
            <ac:cxnSpMk id="71" creationId="{93F57AF2-44A5-4AA6-99E7-AD5E98D04CDB}"/>
          </ac:cxnSpMkLst>
        </pc:cxnChg>
        <pc:cxnChg chg="add mod">
          <ac:chgData name="Wesner, Jeff S" userId="03cd2d55-ec98-46a5-894b-dc5c67f932ae" providerId="ADAL" clId="{5EA57B71-62A5-4A70-9000-786832FBBE27}" dt="2023-06-30T19:10:51.842" v="10888" actId="164"/>
          <ac:cxnSpMkLst>
            <pc:docMk/>
            <pc:sldMk cId="1569631897" sldId="848"/>
            <ac:cxnSpMk id="78" creationId="{114C31FE-2141-4577-ABB5-DD5F9C154EB3}"/>
          </ac:cxnSpMkLst>
        </pc:cxnChg>
        <pc:cxnChg chg="add del mod topLvl">
          <ac:chgData name="Wesner, Jeff S" userId="03cd2d55-ec98-46a5-894b-dc5c67f932ae" providerId="ADAL" clId="{5EA57B71-62A5-4A70-9000-786832FBBE27}" dt="2023-06-30T19:17:44.274" v="10933" actId="478"/>
          <ac:cxnSpMkLst>
            <pc:docMk/>
            <pc:sldMk cId="1569631897" sldId="848"/>
            <ac:cxnSpMk id="85" creationId="{C68C135F-EDD2-45B1-99B0-8DC0B20942C5}"/>
          </ac:cxnSpMkLst>
        </pc:cxnChg>
        <pc:cxnChg chg="del">
          <ac:chgData name="Wesner, Jeff S" userId="03cd2d55-ec98-46a5-894b-dc5c67f932ae" providerId="ADAL" clId="{5EA57B71-62A5-4A70-9000-786832FBBE27}" dt="2023-06-30T19:15:32.691" v="10908" actId="478"/>
          <ac:cxnSpMkLst>
            <pc:docMk/>
            <pc:sldMk cId="1569631897" sldId="848"/>
            <ac:cxnSpMk id="89" creationId="{F572F6E8-6D51-48F9-918E-A24F6A417BDB}"/>
          </ac:cxnSpMkLst>
        </pc:cxnChg>
        <pc:cxnChg chg="del topLvl">
          <ac:chgData name="Wesner, Jeff S" userId="03cd2d55-ec98-46a5-894b-dc5c67f932ae" providerId="ADAL" clId="{5EA57B71-62A5-4A70-9000-786832FBBE27}" dt="2023-06-30T19:15:45.591" v="10913" actId="478"/>
          <ac:cxnSpMkLst>
            <pc:docMk/>
            <pc:sldMk cId="1569631897" sldId="848"/>
            <ac:cxnSpMk id="90" creationId="{0964EB58-2804-4846-B0BF-CF54E8545B57}"/>
          </ac:cxnSpMkLst>
        </pc:cxnChg>
        <pc:cxnChg chg="del topLvl">
          <ac:chgData name="Wesner, Jeff S" userId="03cd2d55-ec98-46a5-894b-dc5c67f932ae" providerId="ADAL" clId="{5EA57B71-62A5-4A70-9000-786832FBBE27}" dt="2023-06-30T19:17:45.171" v="10934" actId="478"/>
          <ac:cxnSpMkLst>
            <pc:docMk/>
            <pc:sldMk cId="1569631897" sldId="848"/>
            <ac:cxnSpMk id="94" creationId="{16A58A00-6DB6-4D89-B2A1-B47AB1ECBFEA}"/>
          </ac:cxnSpMkLst>
        </pc:cxnChg>
        <pc:cxnChg chg="mod">
          <ac:chgData name="Wesner, Jeff S" userId="03cd2d55-ec98-46a5-894b-dc5c67f932ae" providerId="ADAL" clId="{5EA57B71-62A5-4A70-9000-786832FBBE27}" dt="2023-06-30T19:16:18.543" v="10921" actId="14100"/>
          <ac:cxnSpMkLst>
            <pc:docMk/>
            <pc:sldMk cId="1569631897" sldId="848"/>
            <ac:cxnSpMk id="97" creationId="{3E17A1BA-1E12-4D88-9A26-7E8BA974B190}"/>
          </ac:cxnSpMkLst>
        </pc:cxnChg>
      </pc:sldChg>
      <pc:sldChg chg="addSp delSp modSp add setBg delDesignElem">
        <pc:chgData name="Wesner, Jeff S" userId="03cd2d55-ec98-46a5-894b-dc5c67f932ae" providerId="ADAL" clId="{5EA57B71-62A5-4A70-9000-786832FBBE27}" dt="2023-07-01T20:03:32.964" v="12923" actId="313"/>
        <pc:sldMkLst>
          <pc:docMk/>
          <pc:sldMk cId="914001793" sldId="849"/>
        </pc:sldMkLst>
        <pc:spChg chg="del">
          <ac:chgData name="Wesner, Jeff S" userId="03cd2d55-ec98-46a5-894b-dc5c67f932ae" providerId="ADAL" clId="{5EA57B71-62A5-4A70-9000-786832FBBE27}" dt="2023-06-30T19:37:22.740" v="11220" actId="478"/>
          <ac:spMkLst>
            <pc:docMk/>
            <pc:sldMk cId="914001793" sldId="849"/>
            <ac:spMk id="3" creationId="{1373A5AB-81DF-4D15-9ADB-D12EB19D9D56}"/>
          </ac:spMkLst>
        </pc:spChg>
        <pc:spChg chg="add mod">
          <ac:chgData name="Wesner, Jeff S" userId="03cd2d55-ec98-46a5-894b-dc5c67f932ae" providerId="ADAL" clId="{5EA57B71-62A5-4A70-9000-786832FBBE27}" dt="2023-06-30T19:38:33.332" v="11228" actId="164"/>
          <ac:spMkLst>
            <pc:docMk/>
            <pc:sldMk cId="914001793" sldId="849"/>
            <ac:spMk id="4" creationId="{F6B60779-413C-4472-8BB7-4BA1FB63B85E}"/>
          </ac:spMkLst>
        </pc:spChg>
        <pc:spChg chg="del">
          <ac:chgData name="Wesner, Jeff S" userId="03cd2d55-ec98-46a5-894b-dc5c67f932ae" providerId="ADAL" clId="{5EA57B71-62A5-4A70-9000-786832FBBE27}" dt="2023-06-30T19:37:19.264" v="11219" actId="478"/>
          <ac:spMkLst>
            <pc:docMk/>
            <pc:sldMk cId="914001793" sldId="849"/>
            <ac:spMk id="6" creationId="{A6711F19-171F-4EB9-999E-47D85E4C9774}"/>
          </ac:spMkLst>
        </pc:spChg>
        <pc:spChg chg="del">
          <ac:chgData name="Wesner, Jeff S" userId="03cd2d55-ec98-46a5-894b-dc5c67f932ae" providerId="ADAL" clId="{5EA57B71-62A5-4A70-9000-786832FBBE27}" dt="2023-06-30T19:37:19.264" v="11219" actId="478"/>
          <ac:spMkLst>
            <pc:docMk/>
            <pc:sldMk cId="914001793" sldId="849"/>
            <ac:spMk id="7" creationId="{76BEAA43-D12E-4FE8-BDC0-336942B8EB66}"/>
          </ac:spMkLst>
        </pc:spChg>
        <pc:spChg chg="del">
          <ac:chgData name="Wesner, Jeff S" userId="03cd2d55-ec98-46a5-894b-dc5c67f932ae" providerId="ADAL" clId="{5EA57B71-62A5-4A70-9000-786832FBBE27}" dt="2023-06-30T19:37:19.264" v="11219" actId="478"/>
          <ac:spMkLst>
            <pc:docMk/>
            <pc:sldMk cId="914001793" sldId="849"/>
            <ac:spMk id="9" creationId="{760B8763-878F-4F61-831B-02AAF84AEDC9}"/>
          </ac:spMkLst>
        </pc:spChg>
        <pc:spChg chg="del">
          <ac:chgData name="Wesner, Jeff S" userId="03cd2d55-ec98-46a5-894b-dc5c67f932ae" providerId="ADAL" clId="{5EA57B71-62A5-4A70-9000-786832FBBE27}" dt="2023-06-30T19:37:19.264" v="11219" actId="478"/>
          <ac:spMkLst>
            <pc:docMk/>
            <pc:sldMk cId="914001793" sldId="849"/>
            <ac:spMk id="10" creationId="{E8A086B0-DF0D-49FB-AB26-88D3DCFCF55C}"/>
          </ac:spMkLst>
        </pc:spChg>
        <pc:spChg chg="add del mod">
          <ac:chgData name="Wesner, Jeff S" userId="03cd2d55-ec98-46a5-894b-dc5c67f932ae" providerId="ADAL" clId="{5EA57B71-62A5-4A70-9000-786832FBBE27}" dt="2023-07-01T16:09:07.526" v="12276" actId="478"/>
          <ac:spMkLst>
            <pc:docMk/>
            <pc:sldMk cId="914001793" sldId="849"/>
            <ac:spMk id="13" creationId="{DD3875E4-F8D6-4413-AFD5-1064A19B89FC}"/>
          </ac:spMkLst>
        </pc:spChg>
        <pc:spChg chg="add mod">
          <ac:chgData name="Wesner, Jeff S" userId="03cd2d55-ec98-46a5-894b-dc5c67f932ae" providerId="ADAL" clId="{5EA57B71-62A5-4A70-9000-786832FBBE27}" dt="2023-07-01T20:03:32.964" v="12923" actId="313"/>
          <ac:spMkLst>
            <pc:docMk/>
            <pc:sldMk cId="914001793" sldId="849"/>
            <ac:spMk id="14" creationId="{06E5AE4E-DE5A-4473-B088-9078ED28C266}"/>
          </ac:spMkLst>
        </pc:spChg>
        <pc:spChg chg="del">
          <ac:chgData name="Wesner, Jeff S" userId="03cd2d55-ec98-46a5-894b-dc5c67f932ae" providerId="ADAL" clId="{5EA57B71-62A5-4A70-9000-786832FBBE27}" dt="2023-06-30T19:37:12.201" v="11217"/>
          <ac:spMkLst>
            <pc:docMk/>
            <pc:sldMk cId="914001793" sldId="849"/>
            <ac:spMk id="15" creationId="{D4771268-CB57-404A-9271-370EB28F6090}"/>
          </ac:spMkLst>
        </pc:spChg>
        <pc:spChg chg="add mod">
          <ac:chgData name="Wesner, Jeff S" userId="03cd2d55-ec98-46a5-894b-dc5c67f932ae" providerId="ADAL" clId="{5EA57B71-62A5-4A70-9000-786832FBBE27}" dt="2023-07-01T16:10:00.569" v="12317" actId="2711"/>
          <ac:spMkLst>
            <pc:docMk/>
            <pc:sldMk cId="914001793" sldId="849"/>
            <ac:spMk id="25" creationId="{3D1FFBFB-0D1B-4287-821B-BDB3A0604115}"/>
          </ac:spMkLst>
        </pc:spChg>
        <pc:spChg chg="add mod">
          <ac:chgData name="Wesner, Jeff S" userId="03cd2d55-ec98-46a5-894b-dc5c67f932ae" providerId="ADAL" clId="{5EA57B71-62A5-4A70-9000-786832FBBE27}" dt="2023-07-01T16:07:33.907" v="12261" actId="208"/>
          <ac:spMkLst>
            <pc:docMk/>
            <pc:sldMk cId="914001793" sldId="849"/>
            <ac:spMk id="26" creationId="{5CC9FACE-3603-4723-8E9F-9D42B5C57A66}"/>
          </ac:spMkLst>
        </pc:spChg>
        <pc:spChg chg="add mod">
          <ac:chgData name="Wesner, Jeff S" userId="03cd2d55-ec98-46a5-894b-dc5c67f932ae" providerId="ADAL" clId="{5EA57B71-62A5-4A70-9000-786832FBBE27}" dt="2023-07-01T16:07:40.414" v="12264" actId="14100"/>
          <ac:spMkLst>
            <pc:docMk/>
            <pc:sldMk cId="914001793" sldId="849"/>
            <ac:spMk id="27" creationId="{3C5EE02E-FF92-47A5-90DC-09DD014B159D}"/>
          </ac:spMkLst>
        </pc:spChg>
        <pc:spChg chg="add mod">
          <ac:chgData name="Wesner, Jeff S" userId="03cd2d55-ec98-46a5-894b-dc5c67f932ae" providerId="ADAL" clId="{5EA57B71-62A5-4A70-9000-786832FBBE27}" dt="2023-07-01T16:07:49.288" v="12267" actId="14100"/>
          <ac:spMkLst>
            <pc:docMk/>
            <pc:sldMk cId="914001793" sldId="849"/>
            <ac:spMk id="28" creationId="{95F9D0C7-7A0D-4C87-A79D-CB94CD6EE936}"/>
          </ac:spMkLst>
        </pc:spChg>
        <pc:spChg chg="add mod">
          <ac:chgData name="Wesner, Jeff S" userId="03cd2d55-ec98-46a5-894b-dc5c67f932ae" providerId="ADAL" clId="{5EA57B71-62A5-4A70-9000-786832FBBE27}" dt="2023-07-01T16:09:43.540" v="12314" actId="2711"/>
          <ac:spMkLst>
            <pc:docMk/>
            <pc:sldMk cId="914001793" sldId="849"/>
            <ac:spMk id="31" creationId="{9D7EB7F3-07B2-435C-90E9-3F369407DA1C}"/>
          </ac:spMkLst>
        </pc:spChg>
        <pc:grpChg chg="add del mod">
          <ac:chgData name="Wesner, Jeff S" userId="03cd2d55-ec98-46a5-894b-dc5c67f932ae" providerId="ADAL" clId="{5EA57B71-62A5-4A70-9000-786832FBBE27}" dt="2023-06-30T19:42:47.563" v="11384" actId="478"/>
          <ac:grpSpMkLst>
            <pc:docMk/>
            <pc:sldMk cId="914001793" sldId="849"/>
            <ac:grpSpMk id="5" creationId="{4E6A3D8B-7C20-468D-A314-604DC6FABDD2}"/>
          </ac:grpSpMkLst>
        </pc:grpChg>
        <pc:picChg chg="add mod modCrop">
          <ac:chgData name="Wesner, Jeff S" userId="03cd2d55-ec98-46a5-894b-dc5c67f932ae" providerId="ADAL" clId="{5EA57B71-62A5-4A70-9000-786832FBBE27}" dt="2023-06-30T19:38:33.332" v="11228" actId="164"/>
          <ac:picMkLst>
            <pc:docMk/>
            <pc:sldMk cId="914001793" sldId="849"/>
            <ac:picMk id="11" creationId="{36151B51-8332-4B07-B179-F1FBBD62E55F}"/>
          </ac:picMkLst>
        </pc:picChg>
        <pc:picChg chg="del">
          <ac:chgData name="Wesner, Jeff S" userId="03cd2d55-ec98-46a5-894b-dc5c67f932ae" providerId="ADAL" clId="{5EA57B71-62A5-4A70-9000-786832FBBE27}" dt="2023-06-30T19:37:16.420" v="11218" actId="478"/>
          <ac:picMkLst>
            <pc:docMk/>
            <pc:sldMk cId="914001793" sldId="849"/>
            <ac:picMk id="12" creationId="{261A320C-868C-4759-9181-C7D316A2A673}"/>
          </ac:picMkLst>
        </pc:picChg>
        <pc:picChg chg="add del mod ord modCrop">
          <ac:chgData name="Wesner, Jeff S" userId="03cd2d55-ec98-46a5-894b-dc5c67f932ae" providerId="ADAL" clId="{5EA57B71-62A5-4A70-9000-786832FBBE27}" dt="2023-07-01T16:01:24.741" v="12209" actId="478"/>
          <ac:picMkLst>
            <pc:docMk/>
            <pc:sldMk cId="914001793" sldId="849"/>
            <ac:picMk id="18" creationId="{DA9C4D1C-A9AD-4735-9750-363A772C34E2}"/>
          </ac:picMkLst>
        </pc:picChg>
        <pc:picChg chg="add del mod">
          <ac:chgData name="Wesner, Jeff S" userId="03cd2d55-ec98-46a5-894b-dc5c67f932ae" providerId="ADAL" clId="{5EA57B71-62A5-4A70-9000-786832FBBE27}" dt="2023-07-01T16:03:28.451" v="12213" actId="478"/>
          <ac:picMkLst>
            <pc:docMk/>
            <pc:sldMk cId="914001793" sldId="849"/>
            <ac:picMk id="20" creationId="{5F37E00C-668F-42C4-A24C-436B3605B5CB}"/>
          </ac:picMkLst>
        </pc:picChg>
        <pc:picChg chg="add del mod">
          <ac:chgData name="Wesner, Jeff S" userId="03cd2d55-ec98-46a5-894b-dc5c67f932ae" providerId="ADAL" clId="{5EA57B71-62A5-4A70-9000-786832FBBE27}" dt="2023-07-01T16:04:10.892" v="12215" actId="478"/>
          <ac:picMkLst>
            <pc:docMk/>
            <pc:sldMk cId="914001793" sldId="849"/>
            <ac:picMk id="22" creationId="{D334673A-2EEE-4AAC-A9DF-26209102C1B5}"/>
          </ac:picMkLst>
        </pc:picChg>
        <pc:picChg chg="add mod">
          <ac:chgData name="Wesner, Jeff S" userId="03cd2d55-ec98-46a5-894b-dc5c67f932ae" providerId="ADAL" clId="{5EA57B71-62A5-4A70-9000-786832FBBE27}" dt="2023-07-01T16:05:54.090" v="12223" actId="1076"/>
          <ac:picMkLst>
            <pc:docMk/>
            <pc:sldMk cId="914001793" sldId="849"/>
            <ac:picMk id="24" creationId="{FD77A42B-9AB0-486B-B6B6-CC91D439D6D4}"/>
          </ac:picMkLst>
        </pc:picChg>
        <pc:cxnChg chg="add del mod">
          <ac:chgData name="Wesner, Jeff S" userId="03cd2d55-ec98-46a5-894b-dc5c67f932ae" providerId="ADAL" clId="{5EA57B71-62A5-4A70-9000-786832FBBE27}" dt="2023-06-30T19:42:49.672" v="11385" actId="478"/>
          <ac:cxnSpMkLst>
            <pc:docMk/>
            <pc:sldMk cId="914001793" sldId="849"/>
            <ac:cxnSpMk id="16" creationId="{37BF81B4-5186-4EAB-90A3-39C0CC4998F4}"/>
          </ac:cxnSpMkLst>
        </pc:cxnChg>
        <pc:cxnChg chg="add mod">
          <ac:chgData name="Wesner, Jeff S" userId="03cd2d55-ec98-46a5-894b-dc5c67f932ae" providerId="ADAL" clId="{5EA57B71-62A5-4A70-9000-786832FBBE27}" dt="2023-07-01T16:08:50.231" v="12270" actId="693"/>
          <ac:cxnSpMkLst>
            <pc:docMk/>
            <pc:sldMk cId="914001793" sldId="849"/>
            <ac:cxnSpMk id="30" creationId="{DD6A4C5E-5F09-4812-B9E5-F15E497794C3}"/>
          </ac:cxnSpMkLst>
        </pc:cxnChg>
      </pc:sldChg>
      <pc:sldChg chg="addSp delSp modSp add modAnim">
        <pc:chgData name="Wesner, Jeff S" userId="03cd2d55-ec98-46a5-894b-dc5c67f932ae" providerId="ADAL" clId="{5EA57B71-62A5-4A70-9000-786832FBBE27}" dt="2023-07-06T12:24:56.980" v="13042" actId="20577"/>
        <pc:sldMkLst>
          <pc:docMk/>
          <pc:sldMk cId="2135079866" sldId="850"/>
        </pc:sldMkLst>
        <pc:spChg chg="add mod">
          <ac:chgData name="Wesner, Jeff S" userId="03cd2d55-ec98-46a5-894b-dc5c67f932ae" providerId="ADAL" clId="{5EA57B71-62A5-4A70-9000-786832FBBE27}" dt="2023-07-01T16:14:18.435" v="12454" actId="20577"/>
          <ac:spMkLst>
            <pc:docMk/>
            <pc:sldMk cId="2135079866" sldId="850"/>
            <ac:spMk id="3" creationId="{B58E07EA-A028-44C7-96FE-9EFF93DF4141}"/>
          </ac:spMkLst>
        </pc:spChg>
        <pc:spChg chg="add mod">
          <ac:chgData name="Wesner, Jeff S" userId="03cd2d55-ec98-46a5-894b-dc5c67f932ae" providerId="ADAL" clId="{5EA57B71-62A5-4A70-9000-786832FBBE27}" dt="2023-07-01T16:11:52.792" v="12368" actId="14100"/>
          <ac:spMkLst>
            <pc:docMk/>
            <pc:sldMk cId="2135079866" sldId="850"/>
            <ac:spMk id="11" creationId="{82D3EDC6-28EA-4C65-A74A-398C8B011B18}"/>
          </ac:spMkLst>
        </pc:spChg>
        <pc:spChg chg="add mod">
          <ac:chgData name="Wesner, Jeff S" userId="03cd2d55-ec98-46a5-894b-dc5c67f932ae" providerId="ADAL" clId="{5EA57B71-62A5-4A70-9000-786832FBBE27}" dt="2023-07-01T20:03:58.101" v="12940" actId="20577"/>
          <ac:spMkLst>
            <pc:docMk/>
            <pc:sldMk cId="2135079866" sldId="850"/>
            <ac:spMk id="12" creationId="{DF842D88-1011-4B60-B514-A6F5340B308C}"/>
          </ac:spMkLst>
        </pc:spChg>
        <pc:spChg chg="mod ord">
          <ac:chgData name="Wesner, Jeff S" userId="03cd2d55-ec98-46a5-894b-dc5c67f932ae" providerId="ADAL" clId="{5EA57B71-62A5-4A70-9000-786832FBBE27}" dt="2023-07-06T12:24:56.980" v="13042" actId="20577"/>
          <ac:spMkLst>
            <pc:docMk/>
            <pc:sldMk cId="2135079866" sldId="850"/>
            <ac:spMk id="14" creationId="{06E5AE4E-DE5A-4473-B088-9078ED28C266}"/>
          </ac:spMkLst>
        </pc:spChg>
        <pc:spChg chg="add mod ord">
          <ac:chgData name="Wesner, Jeff S" userId="03cd2d55-ec98-46a5-894b-dc5c67f932ae" providerId="ADAL" clId="{5EA57B71-62A5-4A70-9000-786832FBBE27}" dt="2023-07-01T20:04:08.674" v="12945" actId="20577"/>
          <ac:spMkLst>
            <pc:docMk/>
            <pc:sldMk cId="2135079866" sldId="850"/>
            <ac:spMk id="15" creationId="{260A7059-59F3-4B2F-BD39-1EC54C4CD40D}"/>
          </ac:spMkLst>
        </pc:spChg>
        <pc:spChg chg="add mod">
          <ac:chgData name="Wesner, Jeff S" userId="03cd2d55-ec98-46a5-894b-dc5c67f932ae" providerId="ADAL" clId="{5EA57B71-62A5-4A70-9000-786832FBBE27}" dt="2023-07-01T16:16:08.314" v="12495" actId="14100"/>
          <ac:spMkLst>
            <pc:docMk/>
            <pc:sldMk cId="2135079866" sldId="850"/>
            <ac:spMk id="16" creationId="{B81E1DC0-F9DA-4129-88F8-B682A123A388}"/>
          </ac:spMkLst>
        </pc:spChg>
        <pc:spChg chg="mod ord">
          <ac:chgData name="Wesner, Jeff S" userId="03cd2d55-ec98-46a5-894b-dc5c67f932ae" providerId="ADAL" clId="{5EA57B71-62A5-4A70-9000-786832FBBE27}" dt="2023-07-01T20:04:18.311" v="12947" actId="1076"/>
          <ac:spMkLst>
            <pc:docMk/>
            <pc:sldMk cId="2135079866" sldId="850"/>
            <ac:spMk id="26" creationId="{5CC9FACE-3603-4723-8E9F-9D42B5C57A66}"/>
          </ac:spMkLst>
        </pc:spChg>
        <pc:spChg chg="mod ord">
          <ac:chgData name="Wesner, Jeff S" userId="03cd2d55-ec98-46a5-894b-dc5c67f932ae" providerId="ADAL" clId="{5EA57B71-62A5-4A70-9000-786832FBBE27}" dt="2023-07-01T20:04:13.229" v="12946" actId="1076"/>
          <ac:spMkLst>
            <pc:docMk/>
            <pc:sldMk cId="2135079866" sldId="850"/>
            <ac:spMk id="27" creationId="{3C5EE02E-FF92-47A5-90DC-09DD014B159D}"/>
          </ac:spMkLst>
        </pc:spChg>
        <pc:picChg chg="add del">
          <ac:chgData name="Wesner, Jeff S" userId="03cd2d55-ec98-46a5-894b-dc5c67f932ae" providerId="ADAL" clId="{5EA57B71-62A5-4A70-9000-786832FBBE27}" dt="2023-07-06T12:24:47.957" v="13039"/>
          <ac:picMkLst>
            <pc:docMk/>
            <pc:sldMk cId="2135079866" sldId="850"/>
            <ac:picMk id="17" creationId="{56089ABE-6B04-4777-9CA9-EBA9ED1B1B4C}"/>
          </ac:picMkLst>
        </pc:picChg>
        <pc:cxnChg chg="ord">
          <ac:chgData name="Wesner, Jeff S" userId="03cd2d55-ec98-46a5-894b-dc5c67f932ae" providerId="ADAL" clId="{5EA57B71-62A5-4A70-9000-786832FBBE27}" dt="2023-07-01T16:16:43.667" v="12500" actId="166"/>
          <ac:cxnSpMkLst>
            <pc:docMk/>
            <pc:sldMk cId="2135079866" sldId="850"/>
            <ac:cxnSpMk id="30" creationId="{DD6A4C5E-5F09-4812-B9E5-F15E497794C3}"/>
          </ac:cxnSpMkLst>
        </pc:cxnChg>
      </pc:sldChg>
      <pc:sldChg chg="addSp delSp modSp add mod setBg delAnim modAnim">
        <pc:chgData name="Wesner, Jeff S" userId="03cd2d55-ec98-46a5-894b-dc5c67f932ae" providerId="ADAL" clId="{5EA57B71-62A5-4A70-9000-786832FBBE27}" dt="2023-07-01T18:54:15.569" v="12805" actId="14100"/>
        <pc:sldMkLst>
          <pc:docMk/>
          <pc:sldMk cId="4158297382" sldId="851"/>
        </pc:sldMkLst>
        <pc:spChg chg="del">
          <ac:chgData name="Wesner, Jeff S" userId="03cd2d55-ec98-46a5-894b-dc5c67f932ae" providerId="ADAL" clId="{5EA57B71-62A5-4A70-9000-786832FBBE27}" dt="2023-07-01T16:18:18.823" v="12592" actId="478"/>
          <ac:spMkLst>
            <pc:docMk/>
            <pc:sldMk cId="4158297382" sldId="851"/>
            <ac:spMk id="2" creationId="{974A1574-EB13-4821-9E50-68E31193CC08}"/>
          </ac:spMkLst>
        </pc:spChg>
        <pc:spChg chg="del">
          <ac:chgData name="Wesner, Jeff S" userId="03cd2d55-ec98-46a5-894b-dc5c67f932ae" providerId="ADAL" clId="{5EA57B71-62A5-4A70-9000-786832FBBE27}" dt="2023-07-01T16:18:18.823" v="12592" actId="478"/>
          <ac:spMkLst>
            <pc:docMk/>
            <pc:sldMk cId="4158297382" sldId="851"/>
            <ac:spMk id="3" creationId="{B58E07EA-A028-44C7-96FE-9EFF93DF4141}"/>
          </ac:spMkLst>
        </pc:spChg>
        <pc:spChg chg="add del mod">
          <ac:chgData name="Wesner, Jeff S" userId="03cd2d55-ec98-46a5-894b-dc5c67f932ae" providerId="ADAL" clId="{5EA57B71-62A5-4A70-9000-786832FBBE27}" dt="2023-07-01T16:18:34.035" v="12599" actId="478"/>
          <ac:spMkLst>
            <pc:docMk/>
            <pc:sldMk cId="4158297382" sldId="851"/>
            <ac:spMk id="5" creationId="{5162524B-6641-4274-A5B6-A257E65D5182}"/>
          </ac:spMkLst>
        </pc:spChg>
        <pc:spChg chg="add mod">
          <ac:chgData name="Wesner, Jeff S" userId="03cd2d55-ec98-46a5-894b-dc5c67f932ae" providerId="ADAL" clId="{5EA57B71-62A5-4A70-9000-786832FBBE27}" dt="2023-07-01T16:23:59.463" v="12665" actId="164"/>
          <ac:spMkLst>
            <pc:docMk/>
            <pc:sldMk cId="4158297382" sldId="851"/>
            <ac:spMk id="8" creationId="{86F1F2D3-5510-4974-B514-F0B47B3B1313}"/>
          </ac:spMkLst>
        </pc:spChg>
        <pc:spChg chg="del">
          <ac:chgData name="Wesner, Jeff S" userId="03cd2d55-ec98-46a5-894b-dc5c67f932ae" providerId="ADAL" clId="{5EA57B71-62A5-4A70-9000-786832FBBE27}" dt="2023-07-01T16:18:32.989" v="12598" actId="478"/>
          <ac:spMkLst>
            <pc:docMk/>
            <pc:sldMk cId="4158297382" sldId="851"/>
            <ac:spMk id="11" creationId="{82D3EDC6-28EA-4C65-A74A-398C8B011B18}"/>
          </ac:spMkLst>
        </pc:spChg>
        <pc:spChg chg="del">
          <ac:chgData name="Wesner, Jeff S" userId="03cd2d55-ec98-46a5-894b-dc5c67f932ae" providerId="ADAL" clId="{5EA57B71-62A5-4A70-9000-786832FBBE27}" dt="2023-07-01T16:18:26.053" v="12596" actId="478"/>
          <ac:spMkLst>
            <pc:docMk/>
            <pc:sldMk cId="4158297382" sldId="851"/>
            <ac:spMk id="12" creationId="{DF842D88-1011-4B60-B514-A6F5340B308C}"/>
          </ac:spMkLst>
        </pc:spChg>
        <pc:spChg chg="del">
          <ac:chgData name="Wesner, Jeff S" userId="03cd2d55-ec98-46a5-894b-dc5c67f932ae" providerId="ADAL" clId="{5EA57B71-62A5-4A70-9000-786832FBBE27}" dt="2023-07-01T16:18:18.823" v="12592" actId="478"/>
          <ac:spMkLst>
            <pc:docMk/>
            <pc:sldMk cId="4158297382" sldId="851"/>
            <ac:spMk id="14" creationId="{06E5AE4E-DE5A-4473-B088-9078ED28C266}"/>
          </ac:spMkLst>
        </pc:spChg>
        <pc:spChg chg="del">
          <ac:chgData name="Wesner, Jeff S" userId="03cd2d55-ec98-46a5-894b-dc5c67f932ae" providerId="ADAL" clId="{5EA57B71-62A5-4A70-9000-786832FBBE27}" dt="2023-07-01T16:18:24.408" v="12595" actId="478"/>
          <ac:spMkLst>
            <pc:docMk/>
            <pc:sldMk cId="4158297382" sldId="851"/>
            <ac:spMk id="15" creationId="{260A7059-59F3-4B2F-BD39-1EC54C4CD40D}"/>
          </ac:spMkLst>
        </pc:spChg>
        <pc:spChg chg="del">
          <ac:chgData name="Wesner, Jeff S" userId="03cd2d55-ec98-46a5-894b-dc5c67f932ae" providerId="ADAL" clId="{5EA57B71-62A5-4A70-9000-786832FBBE27}" dt="2023-07-01T16:18:28.867" v="12597" actId="478"/>
          <ac:spMkLst>
            <pc:docMk/>
            <pc:sldMk cId="4158297382" sldId="851"/>
            <ac:spMk id="16" creationId="{B81E1DC0-F9DA-4129-88F8-B682A123A388}"/>
          </ac:spMkLst>
        </pc:spChg>
        <pc:spChg chg="add mod">
          <ac:chgData name="Wesner, Jeff S" userId="03cd2d55-ec98-46a5-894b-dc5c67f932ae" providerId="ADAL" clId="{5EA57B71-62A5-4A70-9000-786832FBBE27}" dt="2023-07-01T16:23:59.463" v="12665" actId="164"/>
          <ac:spMkLst>
            <pc:docMk/>
            <pc:sldMk cId="4158297382" sldId="851"/>
            <ac:spMk id="23" creationId="{6EFCFB01-2A2C-4178-88B9-8E9EF5A5F102}"/>
          </ac:spMkLst>
        </pc:spChg>
        <pc:spChg chg="del">
          <ac:chgData name="Wesner, Jeff S" userId="03cd2d55-ec98-46a5-894b-dc5c67f932ae" providerId="ADAL" clId="{5EA57B71-62A5-4A70-9000-786832FBBE27}" dt="2023-07-01T16:18:18.823" v="12592" actId="478"/>
          <ac:spMkLst>
            <pc:docMk/>
            <pc:sldMk cId="4158297382" sldId="851"/>
            <ac:spMk id="25" creationId="{3D1FFBFB-0D1B-4287-821B-BDB3A0604115}"/>
          </ac:spMkLst>
        </pc:spChg>
        <pc:spChg chg="del">
          <ac:chgData name="Wesner, Jeff S" userId="03cd2d55-ec98-46a5-894b-dc5c67f932ae" providerId="ADAL" clId="{5EA57B71-62A5-4A70-9000-786832FBBE27}" dt="2023-07-01T16:18:18.823" v="12592" actId="478"/>
          <ac:spMkLst>
            <pc:docMk/>
            <pc:sldMk cId="4158297382" sldId="851"/>
            <ac:spMk id="26" creationId="{5CC9FACE-3603-4723-8E9F-9D42B5C57A66}"/>
          </ac:spMkLst>
        </pc:spChg>
        <pc:spChg chg="del">
          <ac:chgData name="Wesner, Jeff S" userId="03cd2d55-ec98-46a5-894b-dc5c67f932ae" providerId="ADAL" clId="{5EA57B71-62A5-4A70-9000-786832FBBE27}" dt="2023-07-01T16:18:21.279" v="12593" actId="478"/>
          <ac:spMkLst>
            <pc:docMk/>
            <pc:sldMk cId="4158297382" sldId="851"/>
            <ac:spMk id="27" creationId="{3C5EE02E-FF92-47A5-90DC-09DD014B159D}"/>
          </ac:spMkLst>
        </pc:spChg>
        <pc:spChg chg="del">
          <ac:chgData name="Wesner, Jeff S" userId="03cd2d55-ec98-46a5-894b-dc5c67f932ae" providerId="ADAL" clId="{5EA57B71-62A5-4A70-9000-786832FBBE27}" dt="2023-07-01T16:18:18.823" v="12592" actId="478"/>
          <ac:spMkLst>
            <pc:docMk/>
            <pc:sldMk cId="4158297382" sldId="851"/>
            <ac:spMk id="28" creationId="{95F9D0C7-7A0D-4C87-A79D-CB94CD6EE936}"/>
          </ac:spMkLst>
        </pc:spChg>
        <pc:spChg chg="add mod">
          <ac:chgData name="Wesner, Jeff S" userId="03cd2d55-ec98-46a5-894b-dc5c67f932ae" providerId="ADAL" clId="{5EA57B71-62A5-4A70-9000-786832FBBE27}" dt="2023-07-01T16:23:59.463" v="12665" actId="164"/>
          <ac:spMkLst>
            <pc:docMk/>
            <pc:sldMk cId="4158297382" sldId="851"/>
            <ac:spMk id="29" creationId="{2661D2EE-D59F-44BF-BD92-399E506EF83C}"/>
          </ac:spMkLst>
        </pc:spChg>
        <pc:spChg chg="mod">
          <ac:chgData name="Wesner, Jeff S" userId="03cd2d55-ec98-46a5-894b-dc5c67f932ae" providerId="ADAL" clId="{5EA57B71-62A5-4A70-9000-786832FBBE27}" dt="2023-07-01T18:54:15.569" v="12805" actId="14100"/>
          <ac:spMkLst>
            <pc:docMk/>
            <pc:sldMk cId="4158297382" sldId="851"/>
            <ac:spMk id="31" creationId="{9D7EB7F3-07B2-435C-90E9-3F369407DA1C}"/>
          </ac:spMkLst>
        </pc:spChg>
        <pc:spChg chg="add mod">
          <ac:chgData name="Wesner, Jeff S" userId="03cd2d55-ec98-46a5-894b-dc5c67f932ae" providerId="ADAL" clId="{5EA57B71-62A5-4A70-9000-786832FBBE27}" dt="2023-07-01T16:23:59.463" v="12665" actId="164"/>
          <ac:spMkLst>
            <pc:docMk/>
            <pc:sldMk cId="4158297382" sldId="851"/>
            <ac:spMk id="32" creationId="{9E7B9155-79E6-4C34-A050-3D4BCAA03554}"/>
          </ac:spMkLst>
        </pc:spChg>
        <pc:spChg chg="add">
          <ac:chgData name="Wesner, Jeff S" userId="03cd2d55-ec98-46a5-894b-dc5c67f932ae" providerId="ADAL" clId="{5EA57B71-62A5-4A70-9000-786832FBBE27}" dt="2023-07-01T16:22:56.186" v="12652" actId="26606"/>
          <ac:spMkLst>
            <pc:docMk/>
            <pc:sldMk cId="4158297382" sldId="851"/>
            <ac:spMk id="33" creationId="{53F29798-D584-4792-9B62-3F5F5C36D619}"/>
          </ac:spMkLst>
        </pc:spChg>
        <pc:spChg chg="add del">
          <ac:chgData name="Wesner, Jeff S" userId="03cd2d55-ec98-46a5-894b-dc5c67f932ae" providerId="ADAL" clId="{5EA57B71-62A5-4A70-9000-786832FBBE27}" dt="2023-07-01T16:22:53.295" v="12651" actId="26606"/>
          <ac:spMkLst>
            <pc:docMk/>
            <pc:sldMk cId="4158297382" sldId="851"/>
            <ac:spMk id="36" creationId="{D4771268-CB57-404A-9271-370EB28F6090}"/>
          </ac:spMkLst>
        </pc:spChg>
        <pc:grpChg chg="add mod">
          <ac:chgData name="Wesner, Jeff S" userId="03cd2d55-ec98-46a5-894b-dc5c67f932ae" providerId="ADAL" clId="{5EA57B71-62A5-4A70-9000-786832FBBE27}" dt="2023-07-01T16:23:59.463" v="12665" actId="164"/>
          <ac:grpSpMkLst>
            <pc:docMk/>
            <pc:sldMk cId="4158297382" sldId="851"/>
            <ac:grpSpMk id="9" creationId="{B96E3BDD-7AAA-475D-8392-8CF23CD324B6}"/>
          </ac:grpSpMkLst>
        </pc:grpChg>
        <pc:picChg chg="add mod modCrop">
          <ac:chgData name="Wesner, Jeff S" userId="03cd2d55-ec98-46a5-894b-dc5c67f932ae" providerId="ADAL" clId="{5EA57B71-62A5-4A70-9000-786832FBBE27}" dt="2023-07-01T16:22:56.186" v="12652" actId="26606"/>
          <ac:picMkLst>
            <pc:docMk/>
            <pc:sldMk cId="4158297382" sldId="851"/>
            <ac:picMk id="7" creationId="{FD7F9E46-4FEF-4C9F-AAF4-375177688DA7}"/>
          </ac:picMkLst>
        </pc:picChg>
        <pc:picChg chg="add del mod ord modCrop">
          <ac:chgData name="Wesner, Jeff S" userId="03cd2d55-ec98-46a5-894b-dc5c67f932ae" providerId="ADAL" clId="{5EA57B71-62A5-4A70-9000-786832FBBE27}" dt="2023-07-01T18:49:29.075" v="12687" actId="478"/>
          <ac:picMkLst>
            <pc:docMk/>
            <pc:sldMk cId="4158297382" sldId="851"/>
            <ac:picMk id="10" creationId="{20685EB8-AA95-41DE-832B-A142F90374C1}"/>
          </ac:picMkLst>
        </pc:picChg>
        <pc:picChg chg="add del mod">
          <ac:chgData name="Wesner, Jeff S" userId="03cd2d55-ec98-46a5-894b-dc5c67f932ae" providerId="ADAL" clId="{5EA57B71-62A5-4A70-9000-786832FBBE27}" dt="2023-07-01T18:54:04.524" v="12804" actId="478"/>
          <ac:picMkLst>
            <pc:docMk/>
            <pc:sldMk cId="4158297382" sldId="851"/>
            <ac:picMk id="17" creationId="{9757B14D-D998-4468-9699-CDCEF9F9D8A1}"/>
          </ac:picMkLst>
        </pc:picChg>
        <pc:picChg chg="del">
          <ac:chgData name="Wesner, Jeff S" userId="03cd2d55-ec98-46a5-894b-dc5c67f932ae" providerId="ADAL" clId="{5EA57B71-62A5-4A70-9000-786832FBBE27}" dt="2023-07-01T16:18:21.976" v="12594" actId="478"/>
          <ac:picMkLst>
            <pc:docMk/>
            <pc:sldMk cId="4158297382" sldId="851"/>
            <ac:picMk id="24" creationId="{FD77A42B-9AB0-486B-B6B6-CC91D439D6D4}"/>
          </ac:picMkLst>
        </pc:picChg>
        <pc:cxnChg chg="del">
          <ac:chgData name="Wesner, Jeff S" userId="03cd2d55-ec98-46a5-894b-dc5c67f932ae" providerId="ADAL" clId="{5EA57B71-62A5-4A70-9000-786832FBBE27}" dt="2023-07-01T16:18:18.823" v="12592" actId="478"/>
          <ac:cxnSpMkLst>
            <pc:docMk/>
            <pc:sldMk cId="4158297382" sldId="851"/>
            <ac:cxnSpMk id="30" creationId="{DD6A4C5E-5F09-4812-B9E5-F15E497794C3}"/>
          </ac:cxnSpMkLst>
        </pc:cxnChg>
      </pc:sldChg>
      <pc:sldChg chg="addSp delSp modSp add mod setBg">
        <pc:chgData name="Wesner, Jeff S" userId="03cd2d55-ec98-46a5-894b-dc5c67f932ae" providerId="ADAL" clId="{5EA57B71-62A5-4A70-9000-786832FBBE27}" dt="2023-07-06T12:24:22.785" v="13035" actId="1076"/>
        <pc:sldMkLst>
          <pc:docMk/>
          <pc:sldMk cId="3158098147" sldId="852"/>
        </pc:sldMkLst>
        <pc:spChg chg="del mod">
          <ac:chgData name="Wesner, Jeff S" userId="03cd2d55-ec98-46a5-894b-dc5c67f932ae" providerId="ADAL" clId="{5EA57B71-62A5-4A70-9000-786832FBBE27}" dt="2023-07-01T18:54:51.440" v="12809" actId="478"/>
          <ac:spMkLst>
            <pc:docMk/>
            <pc:sldMk cId="3158098147" sldId="852"/>
            <ac:spMk id="2" creationId="{550A7525-FFFA-4378-A1FE-AC9FA871D0F3}"/>
          </ac:spMkLst>
        </pc:spChg>
        <pc:spChg chg="del">
          <ac:chgData name="Wesner, Jeff S" userId="03cd2d55-ec98-46a5-894b-dc5c67f932ae" providerId="ADAL" clId="{5EA57B71-62A5-4A70-9000-786832FBBE27}" dt="2023-07-01T18:55:01.692" v="12812" actId="478"/>
          <ac:spMkLst>
            <pc:docMk/>
            <pc:sldMk cId="3158098147" sldId="852"/>
            <ac:spMk id="3" creationId="{2D93BBBA-15E3-47A4-A803-FBF78BA9C2AD}"/>
          </ac:spMkLst>
        </pc:spChg>
        <pc:spChg chg="add del mod">
          <ac:chgData name="Wesner, Jeff S" userId="03cd2d55-ec98-46a5-894b-dc5c67f932ae" providerId="ADAL" clId="{5EA57B71-62A5-4A70-9000-786832FBBE27}" dt="2023-07-01T18:54:58.969" v="12811" actId="478"/>
          <ac:spMkLst>
            <pc:docMk/>
            <pc:sldMk cId="3158098147" sldId="852"/>
            <ac:spMk id="5" creationId="{F5DF0B2D-9B23-40E6-8381-56327D898E1E}"/>
          </ac:spMkLst>
        </pc:spChg>
        <pc:spChg chg="add mod ord">
          <ac:chgData name="Wesner, Jeff S" userId="03cd2d55-ec98-46a5-894b-dc5c67f932ae" providerId="ADAL" clId="{5EA57B71-62A5-4A70-9000-786832FBBE27}" dt="2023-07-01T18:57:53.001" v="12838" actId="403"/>
          <ac:spMkLst>
            <pc:docMk/>
            <pc:sldMk cId="3158098147" sldId="852"/>
            <ac:spMk id="6" creationId="{620C2A03-F35E-455D-AD89-21A852D2B1DE}"/>
          </ac:spMkLst>
        </pc:spChg>
        <pc:spChg chg="add del">
          <ac:chgData name="Wesner, Jeff S" userId="03cd2d55-ec98-46a5-894b-dc5c67f932ae" providerId="ADAL" clId="{5EA57B71-62A5-4A70-9000-786832FBBE27}" dt="2023-07-01T18:57:19.946" v="12818" actId="26606"/>
          <ac:spMkLst>
            <pc:docMk/>
            <pc:sldMk cId="3158098147" sldId="852"/>
            <ac:spMk id="12" creationId="{37C89E4B-3C9F-44B9-8B86-D9E3D112D8EC}"/>
          </ac:spMkLst>
        </pc:spChg>
        <pc:spChg chg="add del">
          <ac:chgData name="Wesner, Jeff S" userId="03cd2d55-ec98-46a5-894b-dc5c67f932ae" providerId="ADAL" clId="{5EA57B71-62A5-4A70-9000-786832FBBE27}" dt="2023-07-01T18:57:06.961" v="12817" actId="26606"/>
          <ac:spMkLst>
            <pc:docMk/>
            <pc:sldMk cId="3158098147" sldId="852"/>
            <ac:spMk id="21" creationId="{37C89E4B-3C9F-44B9-8B86-D9E3D112D8EC}"/>
          </ac:spMkLst>
        </pc:spChg>
        <pc:picChg chg="add mod modCrop">
          <ac:chgData name="Wesner, Jeff S" userId="03cd2d55-ec98-46a5-894b-dc5c67f932ae" providerId="ADAL" clId="{5EA57B71-62A5-4A70-9000-786832FBBE27}" dt="2023-07-06T12:24:22.785" v="13035" actId="1076"/>
          <ac:picMkLst>
            <pc:docMk/>
            <pc:sldMk cId="3158098147" sldId="852"/>
            <ac:picMk id="7" creationId="{E3D664EA-8F9F-4389-B9D2-5602DD93F0C6}"/>
          </ac:picMkLst>
        </pc:picChg>
        <pc:cxnChg chg="add del">
          <ac:chgData name="Wesner, Jeff S" userId="03cd2d55-ec98-46a5-894b-dc5c67f932ae" providerId="ADAL" clId="{5EA57B71-62A5-4A70-9000-786832FBBE27}" dt="2023-07-01T18:57:19.946" v="12818" actId="26606"/>
          <ac:cxnSpMkLst>
            <pc:docMk/>
            <pc:sldMk cId="3158098147" sldId="852"/>
            <ac:cxnSpMk id="14" creationId="{AA2EAA10-076F-46BD-8F0F-B9A2FB77A85C}"/>
          </ac:cxnSpMkLst>
        </pc:cxnChg>
        <pc:cxnChg chg="add del">
          <ac:chgData name="Wesner, Jeff S" userId="03cd2d55-ec98-46a5-894b-dc5c67f932ae" providerId="ADAL" clId="{5EA57B71-62A5-4A70-9000-786832FBBE27}" dt="2023-07-01T18:57:19.946" v="12818" actId="26606"/>
          <ac:cxnSpMkLst>
            <pc:docMk/>
            <pc:sldMk cId="3158098147" sldId="852"/>
            <ac:cxnSpMk id="16" creationId="{D891E407-403B-4764-86C9-33A56D3BCAA3}"/>
          </ac:cxnSpMkLst>
        </pc:cxnChg>
        <pc:cxnChg chg="add del">
          <ac:chgData name="Wesner, Jeff S" userId="03cd2d55-ec98-46a5-894b-dc5c67f932ae" providerId="ADAL" clId="{5EA57B71-62A5-4A70-9000-786832FBBE27}" dt="2023-07-01T18:57:06.961" v="12817" actId="26606"/>
          <ac:cxnSpMkLst>
            <pc:docMk/>
            <pc:sldMk cId="3158098147" sldId="852"/>
            <ac:cxnSpMk id="23" creationId="{AA2EAA10-076F-46BD-8F0F-B9A2FB77A85C}"/>
          </ac:cxnSpMkLst>
        </pc:cxnChg>
        <pc:cxnChg chg="add del">
          <ac:chgData name="Wesner, Jeff S" userId="03cd2d55-ec98-46a5-894b-dc5c67f932ae" providerId="ADAL" clId="{5EA57B71-62A5-4A70-9000-786832FBBE27}" dt="2023-07-01T18:57:06.961" v="12817" actId="26606"/>
          <ac:cxnSpMkLst>
            <pc:docMk/>
            <pc:sldMk cId="3158098147" sldId="852"/>
            <ac:cxnSpMk id="25" creationId="{D891E407-403B-4764-86C9-33A56D3BCAA3}"/>
          </ac:cxnSpMkLst>
        </pc:cxnChg>
      </pc:sldChg>
      <pc:sldChg chg="add">
        <pc:chgData name="Wesner, Jeff S" userId="03cd2d55-ec98-46a5-894b-dc5c67f932ae" providerId="ADAL" clId="{5EA57B71-62A5-4A70-9000-786832FBBE27}" dt="2023-07-03T17:59:34.781" v="12985"/>
        <pc:sldMkLst>
          <pc:docMk/>
          <pc:sldMk cId="2241671793" sldId="853"/>
        </pc:sldMkLst>
      </pc:sldChg>
      <pc:sldChg chg="addSp delSp modSp add">
        <pc:chgData name="Wesner, Jeff S" userId="03cd2d55-ec98-46a5-894b-dc5c67f932ae" providerId="ADAL" clId="{5EA57B71-62A5-4A70-9000-786832FBBE27}" dt="2023-07-03T18:09:57.565" v="12993" actId="20577"/>
        <pc:sldMkLst>
          <pc:docMk/>
          <pc:sldMk cId="1732815115" sldId="854"/>
        </pc:sldMkLst>
        <pc:spChg chg="mod">
          <ac:chgData name="Wesner, Jeff S" userId="03cd2d55-ec98-46a5-894b-dc5c67f932ae" providerId="ADAL" clId="{5EA57B71-62A5-4A70-9000-786832FBBE27}" dt="2023-07-03T18:09:57.565" v="12993" actId="20577"/>
          <ac:spMkLst>
            <pc:docMk/>
            <pc:sldMk cId="1732815115" sldId="854"/>
            <ac:spMk id="2" creationId="{992F6C06-4CB8-4F9A-98B8-AA34641397F5}"/>
          </ac:spMkLst>
        </pc:spChg>
        <pc:spChg chg="del">
          <ac:chgData name="Wesner, Jeff S" userId="03cd2d55-ec98-46a5-894b-dc5c67f932ae" providerId="ADAL" clId="{5EA57B71-62A5-4A70-9000-786832FBBE27}" dt="2023-07-03T18:09:54.324" v="12989" actId="931"/>
          <ac:spMkLst>
            <pc:docMk/>
            <pc:sldMk cId="1732815115" sldId="854"/>
            <ac:spMk id="3" creationId="{D9B1D32B-859B-4747-A14E-7FECABE7A0A7}"/>
          </ac:spMkLst>
        </pc:spChg>
        <pc:picChg chg="add mod">
          <ac:chgData name="Wesner, Jeff S" userId="03cd2d55-ec98-46a5-894b-dc5c67f932ae" providerId="ADAL" clId="{5EA57B71-62A5-4A70-9000-786832FBBE27}" dt="2023-07-03T18:09:54.324" v="12989" actId="931"/>
          <ac:picMkLst>
            <pc:docMk/>
            <pc:sldMk cId="1732815115" sldId="854"/>
            <ac:picMk id="5" creationId="{865024A1-8B48-46BC-968E-A55D0DB756E0}"/>
          </ac:picMkLst>
        </pc:picChg>
      </pc:sldChg>
      <pc:sldChg chg="addSp delSp modSp add">
        <pc:chgData name="Wesner, Jeff S" userId="03cd2d55-ec98-46a5-894b-dc5c67f932ae" providerId="ADAL" clId="{5EA57B71-62A5-4A70-9000-786832FBBE27}" dt="2023-07-03T18:13:19.226" v="13023" actId="20577"/>
        <pc:sldMkLst>
          <pc:docMk/>
          <pc:sldMk cId="2002852321" sldId="855"/>
        </pc:sldMkLst>
        <pc:spChg chg="mod">
          <ac:chgData name="Wesner, Jeff S" userId="03cd2d55-ec98-46a5-894b-dc5c67f932ae" providerId="ADAL" clId="{5EA57B71-62A5-4A70-9000-786832FBBE27}" dt="2023-07-03T18:13:19.226" v="13023" actId="20577"/>
          <ac:spMkLst>
            <pc:docMk/>
            <pc:sldMk cId="2002852321" sldId="855"/>
            <ac:spMk id="2" creationId="{992F6C06-4CB8-4F9A-98B8-AA34641397F5}"/>
          </ac:spMkLst>
        </pc:spChg>
        <pc:spChg chg="add del mod">
          <ac:chgData name="Wesner, Jeff S" userId="03cd2d55-ec98-46a5-894b-dc5c67f932ae" providerId="ADAL" clId="{5EA57B71-62A5-4A70-9000-786832FBBE27}" dt="2023-07-03T18:12:35.887" v="12996" actId="931"/>
          <ac:spMkLst>
            <pc:docMk/>
            <pc:sldMk cId="2002852321" sldId="855"/>
            <ac:spMk id="4" creationId="{ED5C49D8-3195-43D8-895C-DBC80B18CD3B}"/>
          </ac:spMkLst>
        </pc:spChg>
        <pc:picChg chg="del">
          <ac:chgData name="Wesner, Jeff S" userId="03cd2d55-ec98-46a5-894b-dc5c67f932ae" providerId="ADAL" clId="{5EA57B71-62A5-4A70-9000-786832FBBE27}" dt="2023-07-03T18:10:06.294" v="12995" actId="478"/>
          <ac:picMkLst>
            <pc:docMk/>
            <pc:sldMk cId="2002852321" sldId="855"/>
            <ac:picMk id="5" creationId="{865024A1-8B48-46BC-968E-A55D0DB756E0}"/>
          </ac:picMkLst>
        </pc:picChg>
        <pc:picChg chg="add mod">
          <ac:chgData name="Wesner, Jeff S" userId="03cd2d55-ec98-46a5-894b-dc5c67f932ae" providerId="ADAL" clId="{5EA57B71-62A5-4A70-9000-786832FBBE27}" dt="2023-07-03T18:12:35.887" v="12996" actId="931"/>
          <ac:picMkLst>
            <pc:docMk/>
            <pc:sldMk cId="2002852321" sldId="855"/>
            <ac:picMk id="7" creationId="{A7CF79C3-F84F-4CDF-9B12-18A57771E86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A251C-3ADE-4C19-B5EB-3317066C615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9A690CC-7333-45BF-BE48-92F9A6FF095F}">
      <dgm:prSet/>
      <dgm:spPr/>
      <dgm:t>
        <a:bodyPr/>
        <a:lstStyle/>
        <a:p>
          <a:r>
            <a:rPr lang="en-US" dirty="0"/>
            <a:t>ISD’s are invariant across freshwater streams</a:t>
          </a:r>
        </a:p>
      </dgm:t>
    </dgm:pt>
    <dgm:pt modelId="{D2F27F4E-7D52-45FE-86A4-75B76D8AE395}" type="parTrans" cxnId="{D71B1062-5F54-49A6-8F12-2E52D57B4A79}">
      <dgm:prSet/>
      <dgm:spPr/>
      <dgm:t>
        <a:bodyPr/>
        <a:lstStyle/>
        <a:p>
          <a:endParaRPr lang="en-US"/>
        </a:p>
      </dgm:t>
    </dgm:pt>
    <dgm:pt modelId="{D1584402-0340-4CD2-976C-8FD608A18C6E}" type="sibTrans" cxnId="{D71B1062-5F54-49A6-8F12-2E52D57B4A79}">
      <dgm:prSet/>
      <dgm:spPr/>
      <dgm:t>
        <a:bodyPr/>
        <a:lstStyle/>
        <a:p>
          <a:endParaRPr lang="en-US"/>
        </a:p>
      </dgm:t>
    </dgm:pt>
    <dgm:pt modelId="{329E0C39-6396-4916-AA29-2E13C28E79BA}">
      <dgm:prSet/>
      <dgm:spPr/>
      <dgm:t>
        <a:bodyPr/>
        <a:lstStyle/>
        <a:p>
          <a:r>
            <a:rPr lang="en-US" dirty="0"/>
            <a:t>Values ~ -1.3 to -1.15</a:t>
          </a:r>
        </a:p>
      </dgm:t>
    </dgm:pt>
    <dgm:pt modelId="{661738F7-11AB-4606-AA03-51DFDB305638}" type="parTrans" cxnId="{FACED9DB-B910-43BF-8F45-B83C0A5F030D}">
      <dgm:prSet/>
      <dgm:spPr/>
      <dgm:t>
        <a:bodyPr/>
        <a:lstStyle/>
        <a:p>
          <a:endParaRPr lang="en-US"/>
        </a:p>
      </dgm:t>
    </dgm:pt>
    <dgm:pt modelId="{F83A6571-6B3C-490F-ADF0-ADD02C345EDF}" type="sibTrans" cxnId="{FACED9DB-B910-43BF-8F45-B83C0A5F030D}">
      <dgm:prSet/>
      <dgm:spPr/>
      <dgm:t>
        <a:bodyPr/>
        <a:lstStyle/>
        <a:p>
          <a:endParaRPr lang="en-US"/>
        </a:p>
      </dgm:t>
    </dgm:pt>
    <dgm:pt modelId="{8623FEDE-0A94-44D5-9762-1DC812CBCC4C}">
      <dgm:prSet/>
      <dgm:spPr/>
      <dgm:t>
        <a:bodyPr/>
        <a:lstStyle/>
        <a:p>
          <a:r>
            <a:rPr lang="en-US" dirty="0"/>
            <a:t>Influence of subsidies and shallow metabolic scaling?</a:t>
          </a:r>
        </a:p>
      </dgm:t>
    </dgm:pt>
    <dgm:pt modelId="{1DC20581-4F76-49B9-A3F0-0558BAC0B051}" type="parTrans" cxnId="{4395944F-092C-4FC8-AB0E-3B3B13A70893}">
      <dgm:prSet/>
      <dgm:spPr/>
      <dgm:t>
        <a:bodyPr/>
        <a:lstStyle/>
        <a:p>
          <a:endParaRPr lang="en-US"/>
        </a:p>
      </dgm:t>
    </dgm:pt>
    <dgm:pt modelId="{7A62D1DF-3AB1-4145-972A-E643BB27F112}" type="sibTrans" cxnId="{4395944F-092C-4FC8-AB0E-3B3B13A70893}">
      <dgm:prSet/>
      <dgm:spPr/>
      <dgm:t>
        <a:bodyPr/>
        <a:lstStyle/>
        <a:p>
          <a:endParaRPr lang="en-US"/>
        </a:p>
      </dgm:t>
    </dgm:pt>
    <dgm:pt modelId="{E566A982-2CBB-41D2-9358-51F029457A26}">
      <dgm:prSet/>
      <dgm:spPr/>
      <dgm:t>
        <a:bodyPr/>
        <a:lstStyle/>
        <a:p>
          <a:r>
            <a:rPr lang="en-US" dirty="0"/>
            <a:t>Unrelated to temperature and resources</a:t>
          </a:r>
        </a:p>
      </dgm:t>
    </dgm:pt>
    <dgm:pt modelId="{9BDEBA20-B9DB-4763-9653-810AF9917A1D}" type="sibTrans" cxnId="{1D3F8EDF-2905-4DE1-B98F-DDFD864F1D2E}">
      <dgm:prSet/>
      <dgm:spPr/>
      <dgm:t>
        <a:bodyPr/>
        <a:lstStyle/>
        <a:p>
          <a:endParaRPr lang="en-US"/>
        </a:p>
      </dgm:t>
    </dgm:pt>
    <dgm:pt modelId="{2625B6A0-E943-4176-88F9-17ECC9D42036}" type="parTrans" cxnId="{1D3F8EDF-2905-4DE1-B98F-DDFD864F1D2E}">
      <dgm:prSet/>
      <dgm:spPr/>
      <dgm:t>
        <a:bodyPr/>
        <a:lstStyle/>
        <a:p>
          <a:endParaRPr lang="en-US"/>
        </a:p>
      </dgm:t>
    </dgm:pt>
    <dgm:pt modelId="{545890A4-5C17-4191-B9F3-EBAF426FAE33}" type="pres">
      <dgm:prSet presAssocID="{9B7A251C-3ADE-4C19-B5EB-3317066C6158}" presName="linear" presStyleCnt="0">
        <dgm:presLayoutVars>
          <dgm:animLvl val="lvl"/>
          <dgm:resizeHandles val="exact"/>
        </dgm:presLayoutVars>
      </dgm:prSet>
      <dgm:spPr/>
    </dgm:pt>
    <dgm:pt modelId="{9B806439-91FB-4D9B-82EB-794206993907}" type="pres">
      <dgm:prSet presAssocID="{59A690CC-7333-45BF-BE48-92F9A6FF095F}" presName="parentText" presStyleLbl="node1" presStyleIdx="0" presStyleCnt="4">
        <dgm:presLayoutVars>
          <dgm:chMax val="0"/>
          <dgm:bulletEnabled val="1"/>
        </dgm:presLayoutVars>
      </dgm:prSet>
      <dgm:spPr/>
    </dgm:pt>
    <dgm:pt modelId="{6B7E2B72-0A2F-41FB-AC46-1EE5B40BCEA2}" type="pres">
      <dgm:prSet presAssocID="{D1584402-0340-4CD2-976C-8FD608A18C6E}" presName="spacer" presStyleCnt="0"/>
      <dgm:spPr/>
    </dgm:pt>
    <dgm:pt modelId="{8B780C79-99D8-4DF6-AD7E-A2F927DA4BDF}" type="pres">
      <dgm:prSet presAssocID="{E566A982-2CBB-41D2-9358-51F029457A26}" presName="parentText" presStyleLbl="node1" presStyleIdx="1" presStyleCnt="4">
        <dgm:presLayoutVars>
          <dgm:chMax val="0"/>
          <dgm:bulletEnabled val="1"/>
        </dgm:presLayoutVars>
      </dgm:prSet>
      <dgm:spPr/>
    </dgm:pt>
    <dgm:pt modelId="{899C812B-E79B-4BA3-9538-1A8BC15BBBC8}" type="pres">
      <dgm:prSet presAssocID="{9BDEBA20-B9DB-4763-9653-810AF9917A1D}" presName="spacer" presStyleCnt="0"/>
      <dgm:spPr/>
    </dgm:pt>
    <dgm:pt modelId="{F8649A99-A7DD-4BDB-96F0-3F8E55BA162A}" type="pres">
      <dgm:prSet presAssocID="{329E0C39-6396-4916-AA29-2E13C28E79BA}" presName="parentText" presStyleLbl="node1" presStyleIdx="2" presStyleCnt="4">
        <dgm:presLayoutVars>
          <dgm:chMax val="0"/>
          <dgm:bulletEnabled val="1"/>
        </dgm:presLayoutVars>
      </dgm:prSet>
      <dgm:spPr/>
    </dgm:pt>
    <dgm:pt modelId="{38C47B81-BB9B-4175-A618-8296681D6186}" type="pres">
      <dgm:prSet presAssocID="{F83A6571-6B3C-490F-ADF0-ADD02C345EDF}" presName="spacer" presStyleCnt="0"/>
      <dgm:spPr/>
    </dgm:pt>
    <dgm:pt modelId="{F03DE7D2-059C-4BFA-88AB-4A2FF33FAC99}" type="pres">
      <dgm:prSet presAssocID="{8623FEDE-0A94-44D5-9762-1DC812CBCC4C}" presName="parentText" presStyleLbl="node1" presStyleIdx="3" presStyleCnt="4">
        <dgm:presLayoutVars>
          <dgm:chMax val="0"/>
          <dgm:bulletEnabled val="1"/>
        </dgm:presLayoutVars>
      </dgm:prSet>
      <dgm:spPr/>
    </dgm:pt>
  </dgm:ptLst>
  <dgm:cxnLst>
    <dgm:cxn modelId="{31E56629-710A-4DFC-BBD4-9A77E02BCBC2}" type="presOf" srcId="{59A690CC-7333-45BF-BE48-92F9A6FF095F}" destId="{9B806439-91FB-4D9B-82EB-794206993907}" srcOrd="0" destOrd="0" presId="urn:microsoft.com/office/officeart/2005/8/layout/vList2"/>
    <dgm:cxn modelId="{D71B1062-5F54-49A6-8F12-2E52D57B4A79}" srcId="{9B7A251C-3ADE-4C19-B5EB-3317066C6158}" destId="{59A690CC-7333-45BF-BE48-92F9A6FF095F}" srcOrd="0" destOrd="0" parTransId="{D2F27F4E-7D52-45FE-86A4-75B76D8AE395}" sibTransId="{D1584402-0340-4CD2-976C-8FD608A18C6E}"/>
    <dgm:cxn modelId="{4395944F-092C-4FC8-AB0E-3B3B13A70893}" srcId="{9B7A251C-3ADE-4C19-B5EB-3317066C6158}" destId="{8623FEDE-0A94-44D5-9762-1DC812CBCC4C}" srcOrd="3" destOrd="0" parTransId="{1DC20581-4F76-49B9-A3F0-0558BAC0B051}" sibTransId="{7A62D1DF-3AB1-4145-972A-E643BB27F112}"/>
    <dgm:cxn modelId="{FACED9DB-B910-43BF-8F45-B83C0A5F030D}" srcId="{9B7A251C-3ADE-4C19-B5EB-3317066C6158}" destId="{329E0C39-6396-4916-AA29-2E13C28E79BA}" srcOrd="2" destOrd="0" parTransId="{661738F7-11AB-4606-AA03-51DFDB305638}" sibTransId="{F83A6571-6B3C-490F-ADF0-ADD02C345EDF}"/>
    <dgm:cxn modelId="{1D3F8EDF-2905-4DE1-B98F-DDFD864F1D2E}" srcId="{9B7A251C-3ADE-4C19-B5EB-3317066C6158}" destId="{E566A982-2CBB-41D2-9358-51F029457A26}" srcOrd="1" destOrd="0" parTransId="{2625B6A0-E943-4176-88F9-17ECC9D42036}" sibTransId="{9BDEBA20-B9DB-4763-9653-810AF9917A1D}"/>
    <dgm:cxn modelId="{82BCC9DF-102C-4C07-8655-48D90F537B99}" type="presOf" srcId="{329E0C39-6396-4916-AA29-2E13C28E79BA}" destId="{F8649A99-A7DD-4BDB-96F0-3F8E55BA162A}" srcOrd="0" destOrd="0" presId="urn:microsoft.com/office/officeart/2005/8/layout/vList2"/>
    <dgm:cxn modelId="{5457B9E0-0D5D-4302-8591-C0CA215374A0}" type="presOf" srcId="{9B7A251C-3ADE-4C19-B5EB-3317066C6158}" destId="{545890A4-5C17-4191-B9F3-EBAF426FAE33}" srcOrd="0" destOrd="0" presId="urn:microsoft.com/office/officeart/2005/8/layout/vList2"/>
    <dgm:cxn modelId="{13C03FF8-FB5F-4484-896D-17727DE800B3}" type="presOf" srcId="{E566A982-2CBB-41D2-9358-51F029457A26}" destId="{8B780C79-99D8-4DF6-AD7E-A2F927DA4BDF}" srcOrd="0" destOrd="0" presId="urn:microsoft.com/office/officeart/2005/8/layout/vList2"/>
    <dgm:cxn modelId="{05CB0CF9-49D1-4BFD-A322-AB49C5618523}" type="presOf" srcId="{8623FEDE-0A94-44D5-9762-1DC812CBCC4C}" destId="{F03DE7D2-059C-4BFA-88AB-4A2FF33FAC99}" srcOrd="0" destOrd="0" presId="urn:microsoft.com/office/officeart/2005/8/layout/vList2"/>
    <dgm:cxn modelId="{552B7AD8-0166-4542-BFF0-D8B3B803E5AF}" type="presParOf" srcId="{545890A4-5C17-4191-B9F3-EBAF426FAE33}" destId="{9B806439-91FB-4D9B-82EB-794206993907}" srcOrd="0" destOrd="0" presId="urn:microsoft.com/office/officeart/2005/8/layout/vList2"/>
    <dgm:cxn modelId="{F3C1500D-B2D9-43DF-8C73-8CBC781ABF86}" type="presParOf" srcId="{545890A4-5C17-4191-B9F3-EBAF426FAE33}" destId="{6B7E2B72-0A2F-41FB-AC46-1EE5B40BCEA2}" srcOrd="1" destOrd="0" presId="urn:microsoft.com/office/officeart/2005/8/layout/vList2"/>
    <dgm:cxn modelId="{60587D9B-E982-4427-9554-25254B6E4848}" type="presParOf" srcId="{545890A4-5C17-4191-B9F3-EBAF426FAE33}" destId="{8B780C79-99D8-4DF6-AD7E-A2F927DA4BDF}" srcOrd="2" destOrd="0" presId="urn:microsoft.com/office/officeart/2005/8/layout/vList2"/>
    <dgm:cxn modelId="{48E748B8-1150-4797-9510-A66DBB97EA92}" type="presParOf" srcId="{545890A4-5C17-4191-B9F3-EBAF426FAE33}" destId="{899C812B-E79B-4BA3-9538-1A8BC15BBBC8}" srcOrd="3" destOrd="0" presId="urn:microsoft.com/office/officeart/2005/8/layout/vList2"/>
    <dgm:cxn modelId="{F6332B33-3843-4096-B1D4-776CD294EF05}" type="presParOf" srcId="{545890A4-5C17-4191-B9F3-EBAF426FAE33}" destId="{F8649A99-A7DD-4BDB-96F0-3F8E55BA162A}" srcOrd="4" destOrd="0" presId="urn:microsoft.com/office/officeart/2005/8/layout/vList2"/>
    <dgm:cxn modelId="{8CBAB38D-1FEB-4A40-8AC1-14D9C9AEEF75}" type="presParOf" srcId="{545890A4-5C17-4191-B9F3-EBAF426FAE33}" destId="{38C47B81-BB9B-4175-A618-8296681D6186}" srcOrd="5" destOrd="0" presId="urn:microsoft.com/office/officeart/2005/8/layout/vList2"/>
    <dgm:cxn modelId="{CAF36079-1F5B-4186-B7C7-F3464F590705}" type="presParOf" srcId="{545890A4-5C17-4191-B9F3-EBAF426FAE33}" destId="{F03DE7D2-059C-4BFA-88AB-4A2FF33FAC9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C14D28-9456-4DBB-954C-22E3DF8196E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6CC7C4F-664D-42F0-83B9-916CC043A12B}">
      <dgm:prSet custT="1"/>
      <dgm:spPr/>
      <dgm:t>
        <a:bodyPr/>
        <a:lstStyle/>
        <a:p>
          <a:r>
            <a:rPr lang="en-US" sz="3200" dirty="0"/>
            <a:t>1.1 trillion tons of living mass on earth</a:t>
          </a:r>
        </a:p>
      </dgm:t>
    </dgm:pt>
    <dgm:pt modelId="{F93AD87A-E13A-4D45-BB78-98AC4F23AE6E}" type="parTrans" cxnId="{060FDA05-D656-45A9-9FF0-A4073EED5C1D}">
      <dgm:prSet/>
      <dgm:spPr/>
      <dgm:t>
        <a:bodyPr/>
        <a:lstStyle/>
        <a:p>
          <a:endParaRPr lang="en-US" sz="1200"/>
        </a:p>
      </dgm:t>
    </dgm:pt>
    <dgm:pt modelId="{98E82C51-5C29-4E1A-B46B-96CD3408CEE6}" type="sibTrans" cxnId="{060FDA05-D656-45A9-9FF0-A4073EED5C1D}">
      <dgm:prSet/>
      <dgm:spPr/>
      <dgm:t>
        <a:bodyPr/>
        <a:lstStyle/>
        <a:p>
          <a:endParaRPr lang="en-US" sz="1200"/>
        </a:p>
      </dgm:t>
    </dgm:pt>
    <dgm:pt modelId="{C96CDECC-143A-47D9-A4F8-2DD7CB3A0B3E}">
      <dgm:prSet custT="1"/>
      <dgm:spPr/>
      <dgm:t>
        <a:bodyPr/>
        <a:lstStyle/>
        <a:p>
          <a:r>
            <a:rPr lang="en-US" sz="3200"/>
            <a:t>1 nonillion individuals</a:t>
          </a:r>
        </a:p>
      </dgm:t>
    </dgm:pt>
    <dgm:pt modelId="{A9B53083-AE3D-4D8A-85AB-D17561978213}" type="parTrans" cxnId="{EF327468-F4D2-48EC-AFAD-390DE89B835D}">
      <dgm:prSet/>
      <dgm:spPr/>
      <dgm:t>
        <a:bodyPr/>
        <a:lstStyle/>
        <a:p>
          <a:endParaRPr lang="en-US" sz="1200"/>
        </a:p>
      </dgm:t>
    </dgm:pt>
    <dgm:pt modelId="{BBA2E879-275C-4A3C-8EEA-2B437FD1D6A9}" type="sibTrans" cxnId="{EF327468-F4D2-48EC-AFAD-390DE89B835D}">
      <dgm:prSet/>
      <dgm:spPr/>
      <dgm:t>
        <a:bodyPr/>
        <a:lstStyle/>
        <a:p>
          <a:endParaRPr lang="en-US" sz="1200"/>
        </a:p>
      </dgm:t>
    </dgm:pt>
    <dgm:pt modelId="{37C1FA69-4BB7-4BF7-85BB-C4D28C01B7D5}" type="pres">
      <dgm:prSet presAssocID="{A4C14D28-9456-4DBB-954C-22E3DF8196E9}" presName="vert0" presStyleCnt="0">
        <dgm:presLayoutVars>
          <dgm:dir/>
          <dgm:animOne val="branch"/>
          <dgm:animLvl val="lvl"/>
        </dgm:presLayoutVars>
      </dgm:prSet>
      <dgm:spPr/>
    </dgm:pt>
    <dgm:pt modelId="{53A2DFE6-3EC4-403B-9F21-19D2244988E8}" type="pres">
      <dgm:prSet presAssocID="{26CC7C4F-664D-42F0-83B9-916CC043A12B}" presName="thickLine" presStyleLbl="alignNode1" presStyleIdx="0" presStyleCnt="2"/>
      <dgm:spPr/>
    </dgm:pt>
    <dgm:pt modelId="{4AA5D603-AF8E-4B7D-A2E2-1800254B7765}" type="pres">
      <dgm:prSet presAssocID="{26CC7C4F-664D-42F0-83B9-916CC043A12B}" presName="horz1" presStyleCnt="0"/>
      <dgm:spPr/>
    </dgm:pt>
    <dgm:pt modelId="{14125DDB-535B-4E23-BFDB-F936E6180439}" type="pres">
      <dgm:prSet presAssocID="{26CC7C4F-664D-42F0-83B9-916CC043A12B}" presName="tx1" presStyleLbl="revTx" presStyleIdx="0" presStyleCnt="2"/>
      <dgm:spPr/>
    </dgm:pt>
    <dgm:pt modelId="{121C8BF8-8168-49A7-84A4-8307A246806F}" type="pres">
      <dgm:prSet presAssocID="{26CC7C4F-664D-42F0-83B9-916CC043A12B}" presName="vert1" presStyleCnt="0"/>
      <dgm:spPr/>
    </dgm:pt>
    <dgm:pt modelId="{3AC7F097-9E7D-463A-BC0B-03AF305D9F5B}" type="pres">
      <dgm:prSet presAssocID="{C96CDECC-143A-47D9-A4F8-2DD7CB3A0B3E}" presName="thickLine" presStyleLbl="alignNode1" presStyleIdx="1" presStyleCnt="2"/>
      <dgm:spPr/>
    </dgm:pt>
    <dgm:pt modelId="{F14101DF-FB17-4A6B-B56A-6EEEB3F60E18}" type="pres">
      <dgm:prSet presAssocID="{C96CDECC-143A-47D9-A4F8-2DD7CB3A0B3E}" presName="horz1" presStyleCnt="0"/>
      <dgm:spPr/>
    </dgm:pt>
    <dgm:pt modelId="{48AC74BB-32EF-4EB7-A923-23E56933E30A}" type="pres">
      <dgm:prSet presAssocID="{C96CDECC-143A-47D9-A4F8-2DD7CB3A0B3E}" presName="tx1" presStyleLbl="revTx" presStyleIdx="1" presStyleCnt="2"/>
      <dgm:spPr/>
    </dgm:pt>
    <dgm:pt modelId="{844C033C-33D0-4C2F-9E92-FBC1027835B5}" type="pres">
      <dgm:prSet presAssocID="{C96CDECC-143A-47D9-A4F8-2DD7CB3A0B3E}" presName="vert1" presStyleCnt="0"/>
      <dgm:spPr/>
    </dgm:pt>
  </dgm:ptLst>
  <dgm:cxnLst>
    <dgm:cxn modelId="{060FDA05-D656-45A9-9FF0-A4073EED5C1D}" srcId="{A4C14D28-9456-4DBB-954C-22E3DF8196E9}" destId="{26CC7C4F-664D-42F0-83B9-916CC043A12B}" srcOrd="0" destOrd="0" parTransId="{F93AD87A-E13A-4D45-BB78-98AC4F23AE6E}" sibTransId="{98E82C51-5C29-4E1A-B46B-96CD3408CEE6}"/>
    <dgm:cxn modelId="{EF327468-F4D2-48EC-AFAD-390DE89B835D}" srcId="{A4C14D28-9456-4DBB-954C-22E3DF8196E9}" destId="{C96CDECC-143A-47D9-A4F8-2DD7CB3A0B3E}" srcOrd="1" destOrd="0" parTransId="{A9B53083-AE3D-4D8A-85AB-D17561978213}" sibTransId="{BBA2E879-275C-4A3C-8EEA-2B437FD1D6A9}"/>
    <dgm:cxn modelId="{0A080186-F973-4C18-A30E-D2B6FD24009B}" type="presOf" srcId="{A4C14D28-9456-4DBB-954C-22E3DF8196E9}" destId="{37C1FA69-4BB7-4BF7-85BB-C4D28C01B7D5}" srcOrd="0" destOrd="0" presId="urn:microsoft.com/office/officeart/2008/layout/LinedList"/>
    <dgm:cxn modelId="{10CDCBBF-8D22-4F85-AA3B-BD6F41C2A3C0}" type="presOf" srcId="{26CC7C4F-664D-42F0-83B9-916CC043A12B}" destId="{14125DDB-535B-4E23-BFDB-F936E6180439}" srcOrd="0" destOrd="0" presId="urn:microsoft.com/office/officeart/2008/layout/LinedList"/>
    <dgm:cxn modelId="{165ECAD7-5525-4EBA-A55E-F98EA1DE126C}" type="presOf" srcId="{C96CDECC-143A-47D9-A4F8-2DD7CB3A0B3E}" destId="{48AC74BB-32EF-4EB7-A923-23E56933E30A}" srcOrd="0" destOrd="0" presId="urn:microsoft.com/office/officeart/2008/layout/LinedList"/>
    <dgm:cxn modelId="{CE2690E3-7206-43FA-ADA5-51DBC9959A8D}" type="presParOf" srcId="{37C1FA69-4BB7-4BF7-85BB-C4D28C01B7D5}" destId="{53A2DFE6-3EC4-403B-9F21-19D2244988E8}" srcOrd="0" destOrd="0" presId="urn:microsoft.com/office/officeart/2008/layout/LinedList"/>
    <dgm:cxn modelId="{54E6565F-E411-4C3B-8E20-0A4E2EEAE881}" type="presParOf" srcId="{37C1FA69-4BB7-4BF7-85BB-C4D28C01B7D5}" destId="{4AA5D603-AF8E-4B7D-A2E2-1800254B7765}" srcOrd="1" destOrd="0" presId="urn:microsoft.com/office/officeart/2008/layout/LinedList"/>
    <dgm:cxn modelId="{21830739-217A-411D-955A-8EFE5D7CF06A}" type="presParOf" srcId="{4AA5D603-AF8E-4B7D-A2E2-1800254B7765}" destId="{14125DDB-535B-4E23-BFDB-F936E6180439}" srcOrd="0" destOrd="0" presId="urn:microsoft.com/office/officeart/2008/layout/LinedList"/>
    <dgm:cxn modelId="{3DD13789-275E-47F1-898F-B1AA15BA4364}" type="presParOf" srcId="{4AA5D603-AF8E-4B7D-A2E2-1800254B7765}" destId="{121C8BF8-8168-49A7-84A4-8307A246806F}" srcOrd="1" destOrd="0" presId="urn:microsoft.com/office/officeart/2008/layout/LinedList"/>
    <dgm:cxn modelId="{01D9C949-9279-427A-8844-CE6CBD4EC781}" type="presParOf" srcId="{37C1FA69-4BB7-4BF7-85BB-C4D28C01B7D5}" destId="{3AC7F097-9E7D-463A-BC0B-03AF305D9F5B}" srcOrd="2" destOrd="0" presId="urn:microsoft.com/office/officeart/2008/layout/LinedList"/>
    <dgm:cxn modelId="{D6F85246-0F1D-4B77-9B4E-2414209AD4FC}" type="presParOf" srcId="{37C1FA69-4BB7-4BF7-85BB-C4D28C01B7D5}" destId="{F14101DF-FB17-4A6B-B56A-6EEEB3F60E18}" srcOrd="3" destOrd="0" presId="urn:microsoft.com/office/officeart/2008/layout/LinedList"/>
    <dgm:cxn modelId="{DE97D87A-41C4-49F0-AFB1-DCD89EE9CD5D}" type="presParOf" srcId="{F14101DF-FB17-4A6B-B56A-6EEEB3F60E18}" destId="{48AC74BB-32EF-4EB7-A923-23E56933E30A}" srcOrd="0" destOrd="0" presId="urn:microsoft.com/office/officeart/2008/layout/LinedList"/>
    <dgm:cxn modelId="{FAEAB046-97DD-4824-9002-CA4D1BAE52AB}" type="presParOf" srcId="{F14101DF-FB17-4A6B-B56A-6EEEB3F60E18}" destId="{844C033C-33D0-4C2F-9E92-FBC1027835B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06439-91FB-4D9B-82EB-794206993907}">
      <dsp:nvSpPr>
        <dsp:cNvPr id="0" name=""/>
        <dsp:cNvSpPr/>
      </dsp:nvSpPr>
      <dsp:spPr>
        <a:xfrm>
          <a:off x="0" y="240938"/>
          <a:ext cx="10515600" cy="8874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ISD’s are invariant across freshwater streams</a:t>
          </a:r>
        </a:p>
      </dsp:txBody>
      <dsp:txXfrm>
        <a:off x="43321" y="284259"/>
        <a:ext cx="10428958" cy="800803"/>
      </dsp:txXfrm>
    </dsp:sp>
    <dsp:sp modelId="{8B780C79-99D8-4DF6-AD7E-A2F927DA4BDF}">
      <dsp:nvSpPr>
        <dsp:cNvPr id="0" name=""/>
        <dsp:cNvSpPr/>
      </dsp:nvSpPr>
      <dsp:spPr>
        <a:xfrm>
          <a:off x="0" y="1234944"/>
          <a:ext cx="10515600" cy="88744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Unrelated to temperature and resources</a:t>
          </a:r>
        </a:p>
      </dsp:txBody>
      <dsp:txXfrm>
        <a:off x="43321" y="1278265"/>
        <a:ext cx="10428958" cy="800803"/>
      </dsp:txXfrm>
    </dsp:sp>
    <dsp:sp modelId="{F8649A99-A7DD-4BDB-96F0-3F8E55BA162A}">
      <dsp:nvSpPr>
        <dsp:cNvPr id="0" name=""/>
        <dsp:cNvSpPr/>
      </dsp:nvSpPr>
      <dsp:spPr>
        <a:xfrm>
          <a:off x="0" y="2228949"/>
          <a:ext cx="10515600" cy="88744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Values ~ -1.3 to -1.15</a:t>
          </a:r>
        </a:p>
      </dsp:txBody>
      <dsp:txXfrm>
        <a:off x="43321" y="2272270"/>
        <a:ext cx="10428958" cy="800803"/>
      </dsp:txXfrm>
    </dsp:sp>
    <dsp:sp modelId="{F03DE7D2-059C-4BFA-88AB-4A2FF33FAC99}">
      <dsp:nvSpPr>
        <dsp:cNvPr id="0" name=""/>
        <dsp:cNvSpPr/>
      </dsp:nvSpPr>
      <dsp:spPr>
        <a:xfrm>
          <a:off x="0" y="3222954"/>
          <a:ext cx="10515600" cy="88744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Influence of subsidies and shallow metabolic scaling?</a:t>
          </a:r>
        </a:p>
      </dsp:txBody>
      <dsp:txXfrm>
        <a:off x="43321" y="3266275"/>
        <a:ext cx="10428958" cy="800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2DFE6-3EC4-403B-9F21-19D2244988E8}">
      <dsp:nvSpPr>
        <dsp:cNvPr id="0" name=""/>
        <dsp:cNvSpPr/>
      </dsp:nvSpPr>
      <dsp:spPr>
        <a:xfrm>
          <a:off x="0" y="0"/>
          <a:ext cx="449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125DDB-535B-4E23-BFDB-F936E6180439}">
      <dsp:nvSpPr>
        <dsp:cNvPr id="0" name=""/>
        <dsp:cNvSpPr/>
      </dsp:nvSpPr>
      <dsp:spPr>
        <a:xfrm>
          <a:off x="0" y="0"/>
          <a:ext cx="44958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1.1 trillion tons of living mass on earth</a:t>
          </a:r>
        </a:p>
      </dsp:txBody>
      <dsp:txXfrm>
        <a:off x="0" y="0"/>
        <a:ext cx="4495800" cy="2175669"/>
      </dsp:txXfrm>
    </dsp:sp>
    <dsp:sp modelId="{3AC7F097-9E7D-463A-BC0B-03AF305D9F5B}">
      <dsp:nvSpPr>
        <dsp:cNvPr id="0" name=""/>
        <dsp:cNvSpPr/>
      </dsp:nvSpPr>
      <dsp:spPr>
        <a:xfrm>
          <a:off x="0" y="2175669"/>
          <a:ext cx="4495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C74BB-32EF-4EB7-A923-23E56933E30A}">
      <dsp:nvSpPr>
        <dsp:cNvPr id="0" name=""/>
        <dsp:cNvSpPr/>
      </dsp:nvSpPr>
      <dsp:spPr>
        <a:xfrm>
          <a:off x="0" y="2175669"/>
          <a:ext cx="44958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1 nonillion individuals</a:t>
          </a:r>
        </a:p>
      </dsp:txBody>
      <dsp:txXfrm>
        <a:off x="0" y="2175669"/>
        <a:ext cx="4495800" cy="21756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30B32-CD43-4A09-B78C-9FBE93911F55}" type="datetimeFigureOut">
              <a:rPr lang="en-US" smtClean="0"/>
              <a:t>7/5/2023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CC9B6-135B-41F1-99F5-DC0F9C080782}" type="slidenum">
              <a:rPr lang="en-US" smtClean="0"/>
              <a:t>‹#›</a:t>
            </a:fld>
            <a:endParaRPr lang="en-US"/>
          </a:p>
        </p:txBody>
      </p:sp>
    </p:spTree>
    <p:extLst>
      <p:ext uri="{BB962C8B-B14F-4D97-AF65-F5344CB8AC3E}">
        <p14:creationId xmlns:p14="http://schemas.microsoft.com/office/powerpoint/2010/main" val="307619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a:t>
            </a:r>
            <a:r>
              <a:rPr lang="en-US" dirty="0" err="1"/>
              <a:t>Savina</a:t>
            </a:r>
            <a:r>
              <a:rPr lang="en-US" dirty="0"/>
              <a:t> and Jim for organizing….</a:t>
            </a:r>
          </a:p>
        </p:txBody>
      </p:sp>
      <p:sp>
        <p:nvSpPr>
          <p:cNvPr id="4" name="Slide Number Placeholder 3"/>
          <p:cNvSpPr>
            <a:spLocks noGrp="1"/>
          </p:cNvSpPr>
          <p:nvPr>
            <p:ph type="sldNum" sz="quarter" idx="5"/>
          </p:nvPr>
        </p:nvSpPr>
        <p:spPr/>
        <p:txBody>
          <a:bodyPr/>
          <a:lstStyle/>
          <a:p>
            <a:fld id="{D92CC9B6-135B-41F1-99F5-DC0F9C080782}" type="slidenum">
              <a:rPr lang="en-US" smtClean="0"/>
              <a:t>1</a:t>
            </a:fld>
            <a:endParaRPr lang="en-US"/>
          </a:p>
        </p:txBody>
      </p:sp>
    </p:spTree>
    <p:extLst>
      <p:ext uri="{BB962C8B-B14F-4D97-AF65-F5344CB8AC3E}">
        <p14:creationId xmlns:p14="http://schemas.microsoft.com/office/powerpoint/2010/main" val="2182019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Universal indicator – excited to test this – for example, Yellowstone flood, BLDE – Where will it be on that? https://www.youtube.com/watch?v=0Mp91KWiVlA </a:t>
            </a:r>
          </a:p>
        </p:txBody>
      </p:sp>
      <p:sp>
        <p:nvSpPr>
          <p:cNvPr id="4" name="Slide Number Placeholder 3"/>
          <p:cNvSpPr>
            <a:spLocks noGrp="1"/>
          </p:cNvSpPr>
          <p:nvPr>
            <p:ph type="sldNum" sz="quarter" idx="5"/>
          </p:nvPr>
        </p:nvSpPr>
        <p:spPr/>
        <p:txBody>
          <a:bodyPr/>
          <a:lstStyle/>
          <a:p>
            <a:fld id="{D92CC9B6-135B-41F1-99F5-DC0F9C080782}" type="slidenum">
              <a:rPr lang="en-US" smtClean="0"/>
              <a:t>27</a:t>
            </a:fld>
            <a:endParaRPr lang="en-US"/>
          </a:p>
        </p:txBody>
      </p:sp>
    </p:spTree>
    <p:extLst>
      <p:ext uri="{BB962C8B-B14F-4D97-AF65-F5344CB8AC3E}">
        <p14:creationId xmlns:p14="http://schemas.microsoft.com/office/powerpoint/2010/main" val="2335108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Universal indicator – excited to test this – for example, Yellowstone flood, BLDE – Where will it be on that? https://www.youtube.com/watch?v=0Mp91KWiVlA </a:t>
            </a:r>
          </a:p>
        </p:txBody>
      </p:sp>
      <p:sp>
        <p:nvSpPr>
          <p:cNvPr id="4" name="Slide Number Placeholder 3"/>
          <p:cNvSpPr>
            <a:spLocks noGrp="1"/>
          </p:cNvSpPr>
          <p:nvPr>
            <p:ph type="sldNum" sz="quarter" idx="5"/>
          </p:nvPr>
        </p:nvSpPr>
        <p:spPr/>
        <p:txBody>
          <a:bodyPr/>
          <a:lstStyle/>
          <a:p>
            <a:fld id="{D92CC9B6-135B-41F1-99F5-DC0F9C080782}" type="slidenum">
              <a:rPr lang="en-US" smtClean="0"/>
              <a:t>28</a:t>
            </a:fld>
            <a:endParaRPr lang="en-US"/>
          </a:p>
        </p:txBody>
      </p:sp>
    </p:spTree>
    <p:extLst>
      <p:ext uri="{BB962C8B-B14F-4D97-AF65-F5344CB8AC3E}">
        <p14:creationId xmlns:p14="http://schemas.microsoft.com/office/powerpoint/2010/main" val="950177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Universal indicator – excited to test this – for example, Yellowstone flood, BLDE – Where will it be on that? https://www.youtube.com/watch?v=0Mp91KWiVlA </a:t>
            </a:r>
          </a:p>
        </p:txBody>
      </p:sp>
      <p:sp>
        <p:nvSpPr>
          <p:cNvPr id="4" name="Slide Number Placeholder 3"/>
          <p:cNvSpPr>
            <a:spLocks noGrp="1"/>
          </p:cNvSpPr>
          <p:nvPr>
            <p:ph type="sldNum" sz="quarter" idx="5"/>
          </p:nvPr>
        </p:nvSpPr>
        <p:spPr/>
        <p:txBody>
          <a:bodyPr/>
          <a:lstStyle/>
          <a:p>
            <a:fld id="{D92CC9B6-135B-41F1-99F5-DC0F9C080782}" type="slidenum">
              <a:rPr lang="en-US" smtClean="0"/>
              <a:t>29</a:t>
            </a:fld>
            <a:endParaRPr lang="en-US"/>
          </a:p>
        </p:txBody>
      </p:sp>
    </p:spTree>
    <p:extLst>
      <p:ext uri="{BB962C8B-B14F-4D97-AF65-F5344CB8AC3E}">
        <p14:creationId xmlns:p14="http://schemas.microsoft.com/office/powerpoint/2010/main" val="26708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2CC9B6-135B-41F1-99F5-DC0F9C080782}" type="slidenum">
              <a:rPr lang="en-US" smtClean="0"/>
              <a:t>44</a:t>
            </a:fld>
            <a:endParaRPr lang="en-US"/>
          </a:p>
        </p:txBody>
      </p:sp>
    </p:spTree>
    <p:extLst>
      <p:ext uri="{BB962C8B-B14F-4D97-AF65-F5344CB8AC3E}">
        <p14:creationId xmlns:p14="http://schemas.microsoft.com/office/powerpoint/2010/main" val="4016126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these food webs can be represented by ecological size spectra shown here, in which…</a:t>
            </a:r>
          </a:p>
        </p:txBody>
      </p:sp>
      <p:sp>
        <p:nvSpPr>
          <p:cNvPr id="4" name="Slide Number Placeholder 3"/>
          <p:cNvSpPr>
            <a:spLocks noGrp="1"/>
          </p:cNvSpPr>
          <p:nvPr>
            <p:ph type="sldNum" sz="quarter" idx="5"/>
          </p:nvPr>
        </p:nvSpPr>
        <p:spPr/>
        <p:txBody>
          <a:bodyPr/>
          <a:lstStyle/>
          <a:p>
            <a:fld id="{D92CC9B6-135B-41F1-99F5-DC0F9C080782}" type="slidenum">
              <a:rPr lang="en-US" smtClean="0"/>
              <a:t>46</a:t>
            </a:fld>
            <a:endParaRPr lang="en-US"/>
          </a:p>
        </p:txBody>
      </p:sp>
    </p:spTree>
    <p:extLst>
      <p:ext uri="{BB962C8B-B14F-4D97-AF65-F5344CB8AC3E}">
        <p14:creationId xmlns:p14="http://schemas.microsoft.com/office/powerpoint/2010/main" val="300331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Temperature and resource supply are two fundamental drivers ecological cycling and process rates in ecosystems. They are fundamental to metabolic scaling theory and are thought to alter the structure and functioning of ecosystems, in part, by limiting the size of organisms that can exist in food webs. </a:t>
            </a:r>
          </a:p>
        </p:txBody>
      </p:sp>
      <p:sp>
        <p:nvSpPr>
          <p:cNvPr id="4" name="Slide Number Placeholder 3"/>
          <p:cNvSpPr>
            <a:spLocks noGrp="1"/>
          </p:cNvSpPr>
          <p:nvPr>
            <p:ph type="sldNum" sz="quarter" idx="5"/>
          </p:nvPr>
        </p:nvSpPr>
        <p:spPr/>
        <p:txBody>
          <a:bodyPr/>
          <a:lstStyle/>
          <a:p>
            <a:fld id="{D92CC9B6-135B-41F1-99F5-DC0F9C080782}" type="slidenum">
              <a:rPr lang="en-US" smtClean="0"/>
              <a:t>2</a:t>
            </a:fld>
            <a:endParaRPr lang="en-US"/>
          </a:p>
        </p:txBody>
      </p:sp>
    </p:spTree>
    <p:extLst>
      <p:ext uri="{BB962C8B-B14F-4D97-AF65-F5344CB8AC3E}">
        <p14:creationId xmlns:p14="http://schemas.microsoft.com/office/powerpoint/2010/main" val="105320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especially important in size structured food webs, like aquatic ecosystems, in which predators feed on smaller and smaller prey. </a:t>
            </a:r>
          </a:p>
        </p:txBody>
      </p:sp>
      <p:sp>
        <p:nvSpPr>
          <p:cNvPr id="4" name="Slide Number Placeholder 3"/>
          <p:cNvSpPr>
            <a:spLocks noGrp="1"/>
          </p:cNvSpPr>
          <p:nvPr>
            <p:ph type="sldNum" sz="quarter" idx="5"/>
          </p:nvPr>
        </p:nvSpPr>
        <p:spPr/>
        <p:txBody>
          <a:bodyPr/>
          <a:lstStyle/>
          <a:p>
            <a:fld id="{D92CC9B6-135B-41F1-99F5-DC0F9C080782}" type="slidenum">
              <a:rPr lang="en-US" smtClean="0"/>
              <a:t>3</a:t>
            </a:fld>
            <a:endParaRPr lang="en-US"/>
          </a:p>
        </p:txBody>
      </p:sp>
    </p:spTree>
    <p:extLst>
      <p:ext uri="{BB962C8B-B14F-4D97-AF65-F5344CB8AC3E}">
        <p14:creationId xmlns:p14="http://schemas.microsoft.com/office/powerpoint/2010/main" val="257706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these food webs can be represented by ecological size spectra shown here, in which…</a:t>
            </a:r>
          </a:p>
        </p:txBody>
      </p:sp>
      <p:sp>
        <p:nvSpPr>
          <p:cNvPr id="4" name="Slide Number Placeholder 3"/>
          <p:cNvSpPr>
            <a:spLocks noGrp="1"/>
          </p:cNvSpPr>
          <p:nvPr>
            <p:ph type="sldNum" sz="quarter" idx="5"/>
          </p:nvPr>
        </p:nvSpPr>
        <p:spPr/>
        <p:txBody>
          <a:bodyPr/>
          <a:lstStyle/>
          <a:p>
            <a:fld id="{D92CC9B6-135B-41F1-99F5-DC0F9C080782}" type="slidenum">
              <a:rPr lang="en-US" smtClean="0"/>
              <a:t>4</a:t>
            </a:fld>
            <a:endParaRPr lang="en-US"/>
          </a:p>
        </p:txBody>
      </p:sp>
    </p:spTree>
    <p:extLst>
      <p:ext uri="{BB962C8B-B14F-4D97-AF65-F5344CB8AC3E}">
        <p14:creationId xmlns:p14="http://schemas.microsoft.com/office/powerpoint/2010/main" val="2186599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these food webs can be represented by ecological size spectra shown here, in which…</a:t>
            </a:r>
          </a:p>
        </p:txBody>
      </p:sp>
      <p:sp>
        <p:nvSpPr>
          <p:cNvPr id="4" name="Slide Number Placeholder 3"/>
          <p:cNvSpPr>
            <a:spLocks noGrp="1"/>
          </p:cNvSpPr>
          <p:nvPr>
            <p:ph type="sldNum" sz="quarter" idx="5"/>
          </p:nvPr>
        </p:nvSpPr>
        <p:spPr/>
        <p:txBody>
          <a:bodyPr/>
          <a:lstStyle/>
          <a:p>
            <a:fld id="{D92CC9B6-135B-41F1-99F5-DC0F9C080782}" type="slidenum">
              <a:rPr lang="en-US" smtClean="0"/>
              <a:t>5</a:t>
            </a:fld>
            <a:endParaRPr lang="en-US"/>
          </a:p>
        </p:txBody>
      </p:sp>
    </p:spTree>
    <p:extLst>
      <p:ext uri="{BB962C8B-B14F-4D97-AF65-F5344CB8AC3E}">
        <p14:creationId xmlns:p14="http://schemas.microsoft.com/office/powerpoint/2010/main" val="625394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neon data</a:t>
            </a:r>
          </a:p>
        </p:txBody>
      </p:sp>
      <p:sp>
        <p:nvSpPr>
          <p:cNvPr id="4" name="Slide Number Placeholder 3"/>
          <p:cNvSpPr>
            <a:spLocks noGrp="1"/>
          </p:cNvSpPr>
          <p:nvPr>
            <p:ph type="sldNum" sz="quarter" idx="5"/>
          </p:nvPr>
        </p:nvSpPr>
        <p:spPr/>
        <p:txBody>
          <a:bodyPr/>
          <a:lstStyle/>
          <a:p>
            <a:fld id="{D92CC9B6-135B-41F1-99F5-DC0F9C080782}" type="slidenum">
              <a:rPr lang="en-US" smtClean="0"/>
              <a:t>10</a:t>
            </a:fld>
            <a:endParaRPr lang="en-US"/>
          </a:p>
        </p:txBody>
      </p:sp>
    </p:spTree>
    <p:extLst>
      <p:ext uri="{BB962C8B-B14F-4D97-AF65-F5344CB8AC3E}">
        <p14:creationId xmlns:p14="http://schemas.microsoft.com/office/powerpoint/2010/main" val="1930321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y-axis height</a:t>
            </a:r>
          </a:p>
          <a:p>
            <a:endParaRPr lang="en-US" dirty="0"/>
          </a:p>
        </p:txBody>
      </p:sp>
      <p:sp>
        <p:nvSpPr>
          <p:cNvPr id="4" name="Slide Number Placeholder 3"/>
          <p:cNvSpPr>
            <a:spLocks noGrp="1"/>
          </p:cNvSpPr>
          <p:nvPr>
            <p:ph type="sldNum" sz="quarter" idx="5"/>
          </p:nvPr>
        </p:nvSpPr>
        <p:spPr/>
        <p:txBody>
          <a:bodyPr/>
          <a:lstStyle/>
          <a:p>
            <a:fld id="{D92CC9B6-135B-41F1-99F5-DC0F9C080782}" type="slidenum">
              <a:rPr lang="en-US" smtClean="0"/>
              <a:t>12</a:t>
            </a:fld>
            <a:endParaRPr lang="en-US"/>
          </a:p>
        </p:txBody>
      </p:sp>
    </p:spTree>
    <p:extLst>
      <p:ext uri="{BB962C8B-B14F-4D97-AF65-F5344CB8AC3E}">
        <p14:creationId xmlns:p14="http://schemas.microsoft.com/office/powerpoint/2010/main" val="360262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Lack of change with temperature suggest that any temperature related increases in metabolic demand are met by resource supply from GPP or OM. In addition, while mean body sizes might decline (indeed they do for fish) at higher temperatures, the invariance of the ISD indicates no effect of mean mass decline on the relative distribution of individual body sizes. It’s worth emphasizing that these systems have had similar temperatures for 15000 years, with presumed adaptation of the organisms in them, so it’s not clear that temperature is a “stressor” in this macroscale study.</a:t>
            </a:r>
          </a:p>
        </p:txBody>
      </p:sp>
      <p:sp>
        <p:nvSpPr>
          <p:cNvPr id="4" name="Slide Number Placeholder 3"/>
          <p:cNvSpPr>
            <a:spLocks noGrp="1"/>
          </p:cNvSpPr>
          <p:nvPr>
            <p:ph type="sldNum" sz="quarter" idx="5"/>
          </p:nvPr>
        </p:nvSpPr>
        <p:spPr/>
        <p:txBody>
          <a:bodyPr/>
          <a:lstStyle/>
          <a:p>
            <a:fld id="{D92CC9B6-135B-41F1-99F5-DC0F9C080782}" type="slidenum">
              <a:rPr lang="en-US" smtClean="0"/>
              <a:t>13</a:t>
            </a:fld>
            <a:endParaRPr lang="en-US"/>
          </a:p>
        </p:txBody>
      </p:sp>
    </p:spTree>
    <p:extLst>
      <p:ext uri="{BB962C8B-B14F-4D97-AF65-F5344CB8AC3E}">
        <p14:creationId xmlns:p14="http://schemas.microsoft.com/office/powerpoint/2010/main" val="429031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Universal indicator – excited to test this – for example, Yellowstone flood, BLDE – Where will it be on that? https://www.youtube.com/watch?v=0Mp91KWiVlA </a:t>
            </a:r>
          </a:p>
        </p:txBody>
      </p:sp>
      <p:sp>
        <p:nvSpPr>
          <p:cNvPr id="4" name="Slide Number Placeholder 3"/>
          <p:cNvSpPr>
            <a:spLocks noGrp="1"/>
          </p:cNvSpPr>
          <p:nvPr>
            <p:ph type="sldNum" sz="quarter" idx="5"/>
          </p:nvPr>
        </p:nvSpPr>
        <p:spPr/>
        <p:txBody>
          <a:bodyPr/>
          <a:lstStyle/>
          <a:p>
            <a:fld id="{D92CC9B6-135B-41F1-99F5-DC0F9C080782}" type="slidenum">
              <a:rPr lang="en-US" smtClean="0"/>
              <a:t>21</a:t>
            </a:fld>
            <a:endParaRPr lang="en-US"/>
          </a:p>
        </p:txBody>
      </p:sp>
    </p:spTree>
    <p:extLst>
      <p:ext uri="{BB962C8B-B14F-4D97-AF65-F5344CB8AC3E}">
        <p14:creationId xmlns:p14="http://schemas.microsoft.com/office/powerpoint/2010/main" val="297241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119D6A-482A-4399-9517-B70C8CF73D63}" type="datetimeFigureOut">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D49DD-6C2B-4EB7-8A12-90B9A75C3817}" type="slidenum">
              <a:rPr lang="en-US" smtClean="0"/>
              <a:t>‹#›</a:t>
            </a:fld>
            <a:endParaRPr lang="en-US"/>
          </a:p>
        </p:txBody>
      </p:sp>
    </p:spTree>
    <p:extLst>
      <p:ext uri="{BB962C8B-B14F-4D97-AF65-F5344CB8AC3E}">
        <p14:creationId xmlns:p14="http://schemas.microsoft.com/office/powerpoint/2010/main" val="2809990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119D6A-482A-4399-9517-B70C8CF73D63}" type="datetimeFigureOut">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D49DD-6C2B-4EB7-8A12-90B9A75C3817}" type="slidenum">
              <a:rPr lang="en-US" smtClean="0"/>
              <a:t>‹#›</a:t>
            </a:fld>
            <a:endParaRPr lang="en-US"/>
          </a:p>
        </p:txBody>
      </p:sp>
    </p:spTree>
    <p:extLst>
      <p:ext uri="{BB962C8B-B14F-4D97-AF65-F5344CB8AC3E}">
        <p14:creationId xmlns:p14="http://schemas.microsoft.com/office/powerpoint/2010/main" val="3371346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119D6A-482A-4399-9517-B70C8CF73D63}" type="datetimeFigureOut">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D49DD-6C2B-4EB7-8A12-90B9A75C3817}" type="slidenum">
              <a:rPr lang="en-US" smtClean="0"/>
              <a:t>‹#›</a:t>
            </a:fld>
            <a:endParaRPr lang="en-US"/>
          </a:p>
        </p:txBody>
      </p:sp>
    </p:spTree>
    <p:extLst>
      <p:ext uri="{BB962C8B-B14F-4D97-AF65-F5344CB8AC3E}">
        <p14:creationId xmlns:p14="http://schemas.microsoft.com/office/powerpoint/2010/main" val="2311460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119D6A-482A-4399-9517-B70C8CF73D63}" type="datetimeFigureOut">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D49DD-6C2B-4EB7-8A12-90B9A75C3817}" type="slidenum">
              <a:rPr lang="en-US" smtClean="0"/>
              <a:t>‹#›</a:t>
            </a:fld>
            <a:endParaRPr lang="en-US"/>
          </a:p>
        </p:txBody>
      </p:sp>
    </p:spTree>
    <p:extLst>
      <p:ext uri="{BB962C8B-B14F-4D97-AF65-F5344CB8AC3E}">
        <p14:creationId xmlns:p14="http://schemas.microsoft.com/office/powerpoint/2010/main" val="1733083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119D6A-482A-4399-9517-B70C8CF73D63}" type="datetimeFigureOut">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9D49DD-6C2B-4EB7-8A12-90B9A75C3817}" type="slidenum">
              <a:rPr lang="en-US" smtClean="0"/>
              <a:t>‹#›</a:t>
            </a:fld>
            <a:endParaRPr lang="en-US"/>
          </a:p>
        </p:txBody>
      </p:sp>
    </p:spTree>
    <p:extLst>
      <p:ext uri="{BB962C8B-B14F-4D97-AF65-F5344CB8AC3E}">
        <p14:creationId xmlns:p14="http://schemas.microsoft.com/office/powerpoint/2010/main" val="3274699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119D6A-482A-4399-9517-B70C8CF73D63}" type="datetimeFigureOut">
              <a:rPr lang="en-US" smtClean="0"/>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D49DD-6C2B-4EB7-8A12-90B9A75C3817}" type="slidenum">
              <a:rPr lang="en-US" smtClean="0"/>
              <a:t>‹#›</a:t>
            </a:fld>
            <a:endParaRPr lang="en-US"/>
          </a:p>
        </p:txBody>
      </p:sp>
    </p:spTree>
    <p:extLst>
      <p:ext uri="{BB962C8B-B14F-4D97-AF65-F5344CB8AC3E}">
        <p14:creationId xmlns:p14="http://schemas.microsoft.com/office/powerpoint/2010/main" val="306350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119D6A-482A-4399-9517-B70C8CF73D63}" type="datetimeFigureOut">
              <a:rPr lang="en-US" smtClean="0"/>
              <a:t>7/5/2023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9D49DD-6C2B-4EB7-8A12-90B9A75C3817}" type="slidenum">
              <a:rPr lang="en-US" smtClean="0"/>
              <a:t>‹#›</a:t>
            </a:fld>
            <a:endParaRPr lang="en-US"/>
          </a:p>
        </p:txBody>
      </p:sp>
    </p:spTree>
    <p:extLst>
      <p:ext uri="{BB962C8B-B14F-4D97-AF65-F5344CB8AC3E}">
        <p14:creationId xmlns:p14="http://schemas.microsoft.com/office/powerpoint/2010/main" val="54946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119D6A-482A-4399-9517-B70C8CF73D63}" type="datetimeFigureOut">
              <a:rPr lang="en-US" smtClean="0"/>
              <a:t>7/5/2023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9D49DD-6C2B-4EB7-8A12-90B9A75C3817}" type="slidenum">
              <a:rPr lang="en-US" smtClean="0"/>
              <a:t>‹#›</a:t>
            </a:fld>
            <a:endParaRPr lang="en-US"/>
          </a:p>
        </p:txBody>
      </p:sp>
    </p:spTree>
    <p:extLst>
      <p:ext uri="{BB962C8B-B14F-4D97-AF65-F5344CB8AC3E}">
        <p14:creationId xmlns:p14="http://schemas.microsoft.com/office/powerpoint/2010/main" val="3129809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19D6A-482A-4399-9517-B70C8CF73D63}" type="datetimeFigureOut">
              <a:rPr lang="en-US" smtClean="0"/>
              <a:t>7/5/2023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9D49DD-6C2B-4EB7-8A12-90B9A75C3817}" type="slidenum">
              <a:rPr lang="en-US" smtClean="0"/>
              <a:t>‹#›</a:t>
            </a:fld>
            <a:endParaRPr lang="en-US"/>
          </a:p>
        </p:txBody>
      </p:sp>
    </p:spTree>
    <p:extLst>
      <p:ext uri="{BB962C8B-B14F-4D97-AF65-F5344CB8AC3E}">
        <p14:creationId xmlns:p14="http://schemas.microsoft.com/office/powerpoint/2010/main" val="3546890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119D6A-482A-4399-9517-B70C8CF73D63}" type="datetimeFigureOut">
              <a:rPr lang="en-US" smtClean="0"/>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D49DD-6C2B-4EB7-8A12-90B9A75C3817}" type="slidenum">
              <a:rPr lang="en-US" smtClean="0"/>
              <a:t>‹#›</a:t>
            </a:fld>
            <a:endParaRPr lang="en-US"/>
          </a:p>
        </p:txBody>
      </p:sp>
    </p:spTree>
    <p:extLst>
      <p:ext uri="{BB962C8B-B14F-4D97-AF65-F5344CB8AC3E}">
        <p14:creationId xmlns:p14="http://schemas.microsoft.com/office/powerpoint/2010/main" val="2019486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119D6A-482A-4399-9517-B70C8CF73D63}" type="datetimeFigureOut">
              <a:rPr lang="en-US" smtClean="0"/>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9D49DD-6C2B-4EB7-8A12-90B9A75C3817}" type="slidenum">
              <a:rPr lang="en-US" smtClean="0"/>
              <a:t>‹#›</a:t>
            </a:fld>
            <a:endParaRPr lang="en-US"/>
          </a:p>
        </p:txBody>
      </p:sp>
    </p:spTree>
    <p:extLst>
      <p:ext uri="{BB962C8B-B14F-4D97-AF65-F5344CB8AC3E}">
        <p14:creationId xmlns:p14="http://schemas.microsoft.com/office/powerpoint/2010/main" val="3459612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19D6A-482A-4399-9517-B70C8CF73D63}" type="datetimeFigureOut">
              <a:rPr lang="en-US" smtClean="0"/>
              <a:t>7/5/2023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D49DD-6C2B-4EB7-8A12-90B9A75C3817}" type="slidenum">
              <a:rPr lang="en-US" smtClean="0"/>
              <a:t>‹#›</a:t>
            </a:fld>
            <a:endParaRPr lang="en-US"/>
          </a:p>
        </p:txBody>
      </p:sp>
    </p:spTree>
    <p:extLst>
      <p:ext uri="{BB962C8B-B14F-4D97-AF65-F5344CB8AC3E}">
        <p14:creationId xmlns:p14="http://schemas.microsoft.com/office/powerpoint/2010/main" val="345433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emf"/><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9.jpe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4.wdp"/><Relationship Id="rId3" Type="http://schemas.openxmlformats.org/officeDocument/2006/relationships/image" Target="../media/image1.jpg"/><Relationship Id="rId7" Type="http://schemas.microsoft.com/office/2007/relationships/hdphoto" Target="../media/hdphoto1.wdp"/><Relationship Id="rId12" Type="http://schemas.openxmlformats.org/officeDocument/2006/relationships/image" Target="../media/image7.png"/><Relationship Id="rId17" Type="http://schemas.microsoft.com/office/2007/relationships/hdphoto" Target="../media/hdphoto6.wdp"/><Relationship Id="rId2" Type="http://schemas.openxmlformats.org/officeDocument/2006/relationships/notesSlide" Target="../notesSlides/notesSlide3.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3.wdp"/><Relationship Id="rId5" Type="http://schemas.openxmlformats.org/officeDocument/2006/relationships/image" Target="../media/image3.jpg"/><Relationship Id="rId15" Type="http://schemas.microsoft.com/office/2007/relationships/hdphoto" Target="../media/hdphoto5.wdp"/><Relationship Id="rId10" Type="http://schemas.openxmlformats.org/officeDocument/2006/relationships/image" Target="../media/image6.png"/><Relationship Id="rId4" Type="http://schemas.openxmlformats.org/officeDocument/2006/relationships/image" Target="../media/image2.jpg"/><Relationship Id="rId9" Type="http://schemas.microsoft.com/office/2007/relationships/hdphoto" Target="../media/hdphoto2.wdp"/><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5.wdp"/><Relationship Id="rId3" Type="http://schemas.openxmlformats.org/officeDocument/2006/relationships/image" Target="../media/image65.jp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openxmlformats.org/officeDocument/2006/relationships/image" Target="../media/image3.jpg"/><Relationship Id="rId15" Type="http://schemas.microsoft.com/office/2007/relationships/hdphoto" Target="../media/hdphoto6.wdp"/><Relationship Id="rId10" Type="http://schemas.openxmlformats.org/officeDocument/2006/relationships/image" Target="../media/image7.png"/><Relationship Id="rId4" Type="http://schemas.openxmlformats.org/officeDocument/2006/relationships/image" Target="../media/image66.jpg"/><Relationship Id="rId9" Type="http://schemas.microsoft.com/office/2007/relationships/hdphoto" Target="../media/hdphoto3.wdp"/><Relationship Id="rId1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1.jpg"/></Relationships>
</file>

<file path=ppt/slides/_rels/slide3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1.jpg"/></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5.wdp"/><Relationship Id="rId2" Type="http://schemas.openxmlformats.org/officeDocument/2006/relationships/image" Target="../media/image3.jp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6.wdp"/></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5.wdp"/><Relationship Id="rId3" Type="http://schemas.openxmlformats.org/officeDocument/2006/relationships/image" Target="../media/image3.jpg"/><Relationship Id="rId7" Type="http://schemas.microsoft.com/office/2007/relationships/hdphoto" Target="../media/hdphoto2.wdp"/><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3.wdp"/><Relationship Id="rId1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4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a16="http://schemas.microsoft.com/office/drawing/2014/main" id="{D1E3A24C-3053-461D-AF6D-C6F6F59AB0A4}"/>
              </a:ext>
            </a:extLst>
          </p:cNvPr>
          <p:cNvSpPr>
            <a:spLocks noGrp="1"/>
          </p:cNvSpPr>
          <p:nvPr>
            <p:ph type="ctrTitle"/>
          </p:nvPr>
        </p:nvSpPr>
        <p:spPr>
          <a:xfrm>
            <a:off x="836676" y="557189"/>
            <a:ext cx="4899039" cy="3346901"/>
          </a:xfrm>
          <a:noFill/>
        </p:spPr>
        <p:txBody>
          <a:bodyPr vert="horz" lIns="91440" tIns="45720" rIns="91440" bIns="45720" rtlCol="0">
            <a:normAutofit/>
          </a:bodyPr>
          <a:lstStyle/>
          <a:p>
            <a:pPr algn="l"/>
            <a:r>
              <a:rPr lang="en-US" sz="3600" dirty="0">
                <a:latin typeface="Adobe Heiti Std R" panose="020B0400000000000000" pitchFamily="34" charset="-128"/>
                <a:ea typeface="Adobe Heiti Std R" panose="020B0400000000000000" pitchFamily="34" charset="-128"/>
              </a:rPr>
              <a:t>Responses of individual size distributions across a continental gradient of temperature and resource supply</a:t>
            </a:r>
          </a:p>
        </p:txBody>
      </p:sp>
      <p:sp>
        <p:nvSpPr>
          <p:cNvPr id="3" name="Subtitle 2">
            <a:extLst>
              <a:ext uri="{FF2B5EF4-FFF2-40B4-BE49-F238E27FC236}">
                <a16:creationId xmlns:a16="http://schemas.microsoft.com/office/drawing/2014/main" id="{82F13188-9180-426A-9D29-8200145C53BD}"/>
              </a:ext>
            </a:extLst>
          </p:cNvPr>
          <p:cNvSpPr>
            <a:spLocks noGrp="1"/>
          </p:cNvSpPr>
          <p:nvPr>
            <p:ph type="subTitle" idx="1"/>
          </p:nvPr>
        </p:nvSpPr>
        <p:spPr>
          <a:xfrm>
            <a:off x="836676" y="4068287"/>
            <a:ext cx="4899039" cy="2060799"/>
          </a:xfrm>
          <a:noFill/>
        </p:spPr>
        <p:txBody>
          <a:bodyPr vert="horz" lIns="91440" tIns="45720" rIns="91440" bIns="45720" rtlCol="0">
            <a:normAutofit/>
          </a:bodyPr>
          <a:lstStyle/>
          <a:p>
            <a:pPr algn="l"/>
            <a:r>
              <a:rPr lang="en-US" sz="2000" dirty="0"/>
              <a:t>Jeff Wesner</a:t>
            </a:r>
            <a:r>
              <a:rPr lang="en-US" sz="2000" baseline="30000" dirty="0"/>
              <a:t>1</a:t>
            </a:r>
            <a:r>
              <a:rPr lang="en-US" sz="2000" dirty="0"/>
              <a:t>, Vojsava Gjoni</a:t>
            </a:r>
            <a:r>
              <a:rPr lang="en-US" sz="2000" baseline="30000" dirty="0"/>
              <a:t>1</a:t>
            </a:r>
            <a:r>
              <a:rPr lang="en-US" sz="2000" dirty="0"/>
              <a:t>, Justin Pomeranz</a:t>
            </a:r>
            <a:r>
              <a:rPr lang="en-US" sz="2000" baseline="30000" dirty="0"/>
              <a:t>2</a:t>
            </a:r>
            <a:r>
              <a:rPr lang="en-US" sz="2000" dirty="0"/>
              <a:t> , Jim Junker</a:t>
            </a:r>
            <a:r>
              <a:rPr lang="en-US" sz="2000" baseline="30000" dirty="0"/>
              <a:t>3</a:t>
            </a:r>
            <a:endParaRPr lang="en-US" sz="2000" dirty="0"/>
          </a:p>
          <a:p>
            <a:pPr algn="l"/>
            <a:r>
              <a:rPr lang="en-US" sz="1050" baseline="30000" dirty="0"/>
              <a:t>1</a:t>
            </a:r>
            <a:r>
              <a:rPr lang="en-US" sz="1050" dirty="0"/>
              <a:t> University of South Dakota, Department of Biology, Vermillion, SD 57069</a:t>
            </a:r>
            <a:br>
              <a:rPr lang="en-US" sz="1050" dirty="0"/>
            </a:br>
            <a:r>
              <a:rPr lang="en-US" sz="1050" baseline="30000" dirty="0"/>
              <a:t>2</a:t>
            </a:r>
            <a:r>
              <a:rPr lang="en-US" sz="1050" dirty="0"/>
              <a:t> Colorado Mesa University, Environmental Science and Technology, Grand Junction, CO 81501</a:t>
            </a:r>
            <a:br>
              <a:rPr lang="en-US" sz="1050" dirty="0"/>
            </a:br>
            <a:r>
              <a:rPr lang="en-US" sz="1050" baseline="30000" dirty="0"/>
              <a:t>3</a:t>
            </a:r>
            <a:r>
              <a:rPr lang="en-US" sz="1050" dirty="0"/>
              <a:t> Great Lakes Research Center, Michigan Technological University, Houghton, MI 49931</a:t>
            </a:r>
            <a:br>
              <a:rPr lang="en-US" sz="1050" dirty="0"/>
            </a:br>
            <a:r>
              <a:rPr lang="en-US" sz="1050" baseline="30000" dirty="0"/>
              <a:t>4</a:t>
            </a:r>
            <a:r>
              <a:rPr lang="en-US" sz="1050" dirty="0"/>
              <a:t> Louisiana Universities Marine Consortium, Chauvin, LA 70344</a:t>
            </a:r>
          </a:p>
          <a:p>
            <a:pPr indent="-228600" algn="l">
              <a:buFont typeface="Arial" panose="020B0604020202020204" pitchFamily="34" charset="0"/>
              <a:buChar char="•"/>
            </a:pPr>
            <a:endParaRPr lang="en-US" sz="1300" dirty="0"/>
          </a:p>
        </p:txBody>
      </p:sp>
      <p:pic>
        <p:nvPicPr>
          <p:cNvPr id="37" name="Picture 36">
            <a:extLst>
              <a:ext uri="{FF2B5EF4-FFF2-40B4-BE49-F238E27FC236}">
                <a16:creationId xmlns:a16="http://schemas.microsoft.com/office/drawing/2014/main" id="{0BA8FFF8-4C75-43BD-81E0-FB0C1C6B9220}"/>
              </a:ext>
            </a:extLst>
          </p:cNvPr>
          <p:cNvPicPr>
            <a:picLocks noChangeAspect="1"/>
          </p:cNvPicPr>
          <p:nvPr/>
        </p:nvPicPr>
        <p:blipFill rotWithShape="1">
          <a:blip r:embed="rId3">
            <a:extLst>
              <a:ext uri="{28A0092B-C50C-407E-A947-70E740481C1C}">
                <a14:useLocalDpi xmlns:a14="http://schemas.microsoft.com/office/drawing/2010/main" val="0"/>
              </a:ext>
            </a:extLst>
          </a:blip>
          <a:srcRect l="15791" t="-1" r="24874" b="-1"/>
          <a:stretch/>
        </p:blipFill>
        <p:spPr>
          <a:xfrm>
            <a:off x="6095998" y="10"/>
            <a:ext cx="6096002" cy="6857990"/>
          </a:xfrm>
          <a:prstGeom prst="rect">
            <a:avLst/>
          </a:prstGeom>
        </p:spPr>
      </p:pic>
      <p:pic>
        <p:nvPicPr>
          <p:cNvPr id="41" name="Picture 40">
            <a:extLst>
              <a:ext uri="{FF2B5EF4-FFF2-40B4-BE49-F238E27FC236}">
                <a16:creationId xmlns:a16="http://schemas.microsoft.com/office/drawing/2014/main" id="{54983321-A195-4C7A-93E4-D9B2ACBDF8B1}"/>
              </a:ext>
            </a:extLst>
          </p:cNvPr>
          <p:cNvPicPr>
            <a:picLocks noChangeAspect="1"/>
          </p:cNvPicPr>
          <p:nvPr/>
        </p:nvPicPr>
        <p:blipFill rotWithShape="1">
          <a:blip r:embed="rId3">
            <a:extLst>
              <a:ext uri="{28A0092B-C50C-407E-A947-70E740481C1C}">
                <a14:useLocalDpi xmlns:a14="http://schemas.microsoft.com/office/drawing/2010/main" val="0"/>
              </a:ext>
            </a:extLst>
          </a:blip>
          <a:srcRect l="73613" t="95000" r="2994" b="-1"/>
          <a:stretch/>
        </p:blipFill>
        <p:spPr>
          <a:xfrm>
            <a:off x="9788651" y="6515090"/>
            <a:ext cx="2403349" cy="342900"/>
          </a:xfrm>
          <a:prstGeom prst="rect">
            <a:avLst/>
          </a:prstGeom>
        </p:spPr>
      </p:pic>
    </p:spTree>
    <p:extLst>
      <p:ext uri="{BB962C8B-B14F-4D97-AF65-F5344CB8AC3E}">
        <p14:creationId xmlns:p14="http://schemas.microsoft.com/office/powerpoint/2010/main" val="1936250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468729-D835-48EE-8769-1419FCB30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00" y="477753"/>
            <a:ext cx="4641182" cy="6188243"/>
          </a:xfrm>
          <a:prstGeom prst="rect">
            <a:avLst/>
          </a:prstGeom>
        </p:spPr>
      </p:pic>
      <p:grpSp>
        <p:nvGrpSpPr>
          <p:cNvPr id="26" name="Group 25">
            <a:extLst>
              <a:ext uri="{FF2B5EF4-FFF2-40B4-BE49-F238E27FC236}">
                <a16:creationId xmlns:a16="http://schemas.microsoft.com/office/drawing/2014/main" id="{C3BE7CCF-3784-42F9-9503-6409AB550046}"/>
              </a:ext>
            </a:extLst>
          </p:cNvPr>
          <p:cNvGrpSpPr/>
          <p:nvPr/>
        </p:nvGrpSpPr>
        <p:grpSpPr>
          <a:xfrm>
            <a:off x="4183480" y="78707"/>
            <a:ext cx="4892842" cy="931199"/>
            <a:chOff x="6898105" y="-64168"/>
            <a:chExt cx="4892842" cy="931199"/>
          </a:xfrm>
        </p:grpSpPr>
        <p:pic>
          <p:nvPicPr>
            <p:cNvPr id="1026" name="Picture 2" descr="Oncorhynchus mykiss">
              <a:extLst>
                <a:ext uri="{FF2B5EF4-FFF2-40B4-BE49-F238E27FC236}">
                  <a16:creationId xmlns:a16="http://schemas.microsoft.com/office/drawing/2014/main" id="{18D32550-DDCC-48B0-986C-98E490E5D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2232" y="-64168"/>
              <a:ext cx="2558715" cy="9311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8371061-4FB2-43BB-A202-97BAEE988953}"/>
                </a:ext>
              </a:extLst>
            </p:cNvPr>
            <p:cNvCxnSpPr>
              <a:cxnSpLocks/>
            </p:cNvCxnSpPr>
            <p:nvPr/>
          </p:nvCxnSpPr>
          <p:spPr>
            <a:xfrm>
              <a:off x="6898105" y="401432"/>
              <a:ext cx="2213811"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6557F70D-A0D2-47EE-BA1C-102A4C832CAB}"/>
              </a:ext>
            </a:extLst>
          </p:cNvPr>
          <p:cNvGrpSpPr/>
          <p:nvPr/>
        </p:nvGrpSpPr>
        <p:grpSpPr>
          <a:xfrm>
            <a:off x="2413333" y="610862"/>
            <a:ext cx="4146768" cy="590766"/>
            <a:chOff x="5127958" y="467987"/>
            <a:chExt cx="4146768" cy="590766"/>
          </a:xfrm>
        </p:grpSpPr>
        <p:pic>
          <p:nvPicPr>
            <p:cNvPr id="1028" name="Picture 4" descr="Micropterus salmoides">
              <a:extLst>
                <a:ext uri="{FF2B5EF4-FFF2-40B4-BE49-F238E27FC236}">
                  <a16:creationId xmlns:a16="http://schemas.microsoft.com/office/drawing/2014/main" id="{4A81BADF-F868-47E4-AA1A-7DF8C8EC78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0105" y="467987"/>
              <a:ext cx="1614621" cy="59076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08F01121-A14A-4E8E-9E9D-F822A5F178EC}"/>
                </a:ext>
              </a:extLst>
            </p:cNvPr>
            <p:cNvCxnSpPr>
              <a:cxnSpLocks/>
            </p:cNvCxnSpPr>
            <p:nvPr/>
          </p:nvCxnSpPr>
          <p:spPr>
            <a:xfrm>
              <a:off x="5127958" y="714253"/>
              <a:ext cx="2334127"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478F7FAA-8DAC-44AB-8D0F-F2C3F415071D}"/>
              </a:ext>
            </a:extLst>
          </p:cNvPr>
          <p:cNvGrpSpPr/>
          <p:nvPr/>
        </p:nvGrpSpPr>
        <p:grpSpPr>
          <a:xfrm>
            <a:off x="823913" y="1127720"/>
            <a:ext cx="2894342" cy="5150550"/>
            <a:chOff x="3538538" y="984845"/>
            <a:chExt cx="2894342" cy="5150550"/>
          </a:xfrm>
        </p:grpSpPr>
        <p:grpSp>
          <p:nvGrpSpPr>
            <p:cNvPr id="28" name="Group 27">
              <a:extLst>
                <a:ext uri="{FF2B5EF4-FFF2-40B4-BE49-F238E27FC236}">
                  <a16:creationId xmlns:a16="http://schemas.microsoft.com/office/drawing/2014/main" id="{109A41E6-FE64-487D-9293-F2E8D9F6A1BC}"/>
                </a:ext>
              </a:extLst>
            </p:cNvPr>
            <p:cNvGrpSpPr/>
            <p:nvPr/>
          </p:nvGrpSpPr>
          <p:grpSpPr>
            <a:xfrm>
              <a:off x="4395537" y="984845"/>
              <a:ext cx="2037343" cy="362022"/>
              <a:chOff x="4395537" y="984845"/>
              <a:chExt cx="2037343" cy="362022"/>
            </a:xfrm>
          </p:grpSpPr>
          <p:pic>
            <p:nvPicPr>
              <p:cNvPr id="1030" name="Picture 6" descr="Procambarus clarkii">
                <a:extLst>
                  <a:ext uri="{FF2B5EF4-FFF2-40B4-BE49-F238E27FC236}">
                    <a16:creationId xmlns:a16="http://schemas.microsoft.com/office/drawing/2014/main" id="{5C6084EB-DBE4-4441-9C69-351A970999A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011750">
                <a:off x="5914988" y="828974"/>
                <a:ext cx="362022" cy="67376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95C2A3C4-A478-4C11-AD0B-4BE257D90822}"/>
                  </a:ext>
                </a:extLst>
              </p:cNvPr>
              <p:cNvCxnSpPr>
                <a:cxnSpLocks/>
                <a:endCxn id="1030" idx="1"/>
              </p:cNvCxnSpPr>
              <p:nvPr/>
            </p:nvCxnSpPr>
            <p:spPr>
              <a:xfrm>
                <a:off x="4395537" y="999404"/>
                <a:ext cx="1629335"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30A6CA9C-A4EB-44BC-8720-5E299AC16917}"/>
                </a:ext>
              </a:extLst>
            </p:cNvPr>
            <p:cNvGrpSpPr/>
            <p:nvPr/>
          </p:nvGrpSpPr>
          <p:grpSpPr>
            <a:xfrm>
              <a:off x="3774905" y="2723398"/>
              <a:ext cx="1174085" cy="139073"/>
              <a:chOff x="3774905" y="2723398"/>
              <a:chExt cx="1174085" cy="139073"/>
            </a:xfrm>
          </p:grpSpPr>
          <p:pic>
            <p:nvPicPr>
              <p:cNvPr id="1032" name="Picture 8" descr="Gambusia affinis">
                <a:extLst>
                  <a:ext uri="{FF2B5EF4-FFF2-40B4-BE49-F238E27FC236}">
                    <a16:creationId xmlns:a16="http://schemas.microsoft.com/office/drawing/2014/main" id="{35E75A15-2EA1-40F7-83C7-0D1FAED868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281946">
                <a:off x="4592053" y="2723398"/>
                <a:ext cx="356937" cy="13907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9BC567C2-C94D-46A4-92A9-3B077BEF1918}"/>
                  </a:ext>
                </a:extLst>
              </p:cNvPr>
              <p:cNvCxnSpPr>
                <a:cxnSpLocks/>
              </p:cNvCxnSpPr>
              <p:nvPr/>
            </p:nvCxnSpPr>
            <p:spPr>
              <a:xfrm>
                <a:off x="3774905" y="2791300"/>
                <a:ext cx="817148"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B72F5227-88E8-419C-AF46-778CDB64547F}"/>
                </a:ext>
              </a:extLst>
            </p:cNvPr>
            <p:cNvGrpSpPr/>
            <p:nvPr/>
          </p:nvGrpSpPr>
          <p:grpSpPr>
            <a:xfrm>
              <a:off x="3609975" y="4180336"/>
              <a:ext cx="923487" cy="262487"/>
              <a:chOff x="3609975" y="4180336"/>
              <a:chExt cx="923487" cy="262487"/>
            </a:xfrm>
          </p:grpSpPr>
          <p:pic>
            <p:nvPicPr>
              <p:cNvPr id="1034" name="Picture 10" descr="Alderflies and Fishflies (Megaloptera) — EcoSpark">
                <a:extLst>
                  <a:ext uri="{FF2B5EF4-FFF2-40B4-BE49-F238E27FC236}">
                    <a16:creationId xmlns:a16="http://schemas.microsoft.com/office/drawing/2014/main" id="{D384A70D-9C75-4944-AACE-71433D88C950}"/>
                  </a:ext>
                </a:extLst>
              </p:cNvPr>
              <p:cNvPicPr>
                <a:picLocks noChangeAspect="1" noChangeArrowheads="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Effect>
                          <a14:sharpenSoften amount="26000"/>
                        </a14:imgEffect>
                        <a14:imgEffect>
                          <a14:colorTemperature colorTemp="11500"/>
                        </a14:imgEffect>
                        <a14:imgEffect>
                          <a14:saturation sat="400000"/>
                        </a14:imgEffect>
                        <a14:imgEffect>
                          <a14:brightnessContrast bright="-95000" contrast="35000"/>
                        </a14:imgEffect>
                      </a14:imgLayer>
                    </a14:imgProps>
                  </a:ext>
                  <a:ext uri="{28A0092B-C50C-407E-A947-70E740481C1C}">
                    <a14:useLocalDpi xmlns:a14="http://schemas.microsoft.com/office/drawing/2010/main" val="0"/>
                  </a:ext>
                </a:extLst>
              </a:blip>
              <a:srcRect/>
              <a:stretch>
                <a:fillRect/>
              </a:stretch>
            </p:blipFill>
            <p:spPr bwMode="auto">
              <a:xfrm>
                <a:off x="4183479" y="4180336"/>
                <a:ext cx="349983" cy="262487"/>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75EFA383-9081-4AAC-AC93-126FA123E844}"/>
                  </a:ext>
                </a:extLst>
              </p:cNvPr>
              <p:cNvCxnSpPr>
                <a:cxnSpLocks/>
              </p:cNvCxnSpPr>
              <p:nvPr/>
            </p:nvCxnSpPr>
            <p:spPr>
              <a:xfrm>
                <a:off x="3609975" y="4311579"/>
                <a:ext cx="573504" cy="1"/>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94B4FCE6-7587-4EB2-A691-B7A4CF5040D9}"/>
                </a:ext>
              </a:extLst>
            </p:cNvPr>
            <p:cNvGrpSpPr/>
            <p:nvPr/>
          </p:nvGrpSpPr>
          <p:grpSpPr>
            <a:xfrm>
              <a:off x="3538538" y="6089033"/>
              <a:ext cx="440654" cy="46362"/>
              <a:chOff x="3538538" y="6089033"/>
              <a:chExt cx="440654" cy="46362"/>
            </a:xfrm>
          </p:grpSpPr>
          <p:pic>
            <p:nvPicPr>
              <p:cNvPr id="1038" name="Picture 14" descr="Capitella">
                <a:extLst>
                  <a:ext uri="{FF2B5EF4-FFF2-40B4-BE49-F238E27FC236}">
                    <a16:creationId xmlns:a16="http://schemas.microsoft.com/office/drawing/2014/main" id="{744EEE6D-1E39-4EC8-B1BF-05FA7E85555B}"/>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06000" y="6089033"/>
                <a:ext cx="73192" cy="46362"/>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45927AB8-E333-4464-AFD2-0938DE1CDE45}"/>
                  </a:ext>
                </a:extLst>
              </p:cNvPr>
              <p:cNvCxnSpPr>
                <a:cxnSpLocks/>
              </p:cNvCxnSpPr>
              <p:nvPr/>
            </p:nvCxnSpPr>
            <p:spPr>
              <a:xfrm>
                <a:off x="3538538" y="6133541"/>
                <a:ext cx="304800"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EE079C00-FF66-461A-B9AE-1245F1FC2B64}"/>
                </a:ext>
              </a:extLst>
            </p:cNvPr>
            <p:cNvGrpSpPr/>
            <p:nvPr/>
          </p:nvGrpSpPr>
          <p:grpSpPr>
            <a:xfrm>
              <a:off x="3538538" y="5468712"/>
              <a:ext cx="819932" cy="68732"/>
              <a:chOff x="3538538" y="5468712"/>
              <a:chExt cx="819932" cy="68732"/>
            </a:xfrm>
          </p:grpSpPr>
          <p:cxnSp>
            <p:nvCxnSpPr>
              <p:cNvPr id="38" name="Straight Connector 37">
                <a:extLst>
                  <a:ext uri="{FF2B5EF4-FFF2-40B4-BE49-F238E27FC236}">
                    <a16:creationId xmlns:a16="http://schemas.microsoft.com/office/drawing/2014/main" id="{44E825AC-E7B8-4513-8BBC-6A24F98649F9}"/>
                  </a:ext>
                </a:extLst>
              </p:cNvPr>
              <p:cNvCxnSpPr>
                <a:cxnSpLocks/>
              </p:cNvCxnSpPr>
              <p:nvPr/>
            </p:nvCxnSpPr>
            <p:spPr>
              <a:xfrm>
                <a:off x="3538538" y="5484546"/>
                <a:ext cx="590966"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1040" name="Picture 16" descr="Cottus aleuticus">
                <a:extLst>
                  <a:ext uri="{FF2B5EF4-FFF2-40B4-BE49-F238E27FC236}">
                    <a16:creationId xmlns:a16="http://schemas.microsoft.com/office/drawing/2014/main" id="{65E513E7-A1D1-482C-9BEA-8E45420E5E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2736" y="5468712"/>
                <a:ext cx="165734" cy="6873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Content Placeholder 5">
            <a:extLst>
              <a:ext uri="{FF2B5EF4-FFF2-40B4-BE49-F238E27FC236}">
                <a16:creationId xmlns:a16="http://schemas.microsoft.com/office/drawing/2014/main" id="{50262490-088E-473C-BBE2-86864018E15B}"/>
              </a:ext>
            </a:extLst>
          </p:cNvPr>
          <p:cNvSpPr txBox="1">
            <a:spLocks/>
          </p:cNvSpPr>
          <p:nvPr/>
        </p:nvSpPr>
        <p:spPr>
          <a:xfrm>
            <a:off x="7204342" y="2147542"/>
            <a:ext cx="3743960" cy="4351338"/>
          </a:xfrm>
          <a:prstGeom prst="rect">
            <a:avLst/>
          </a:prstGeom>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t>2,468,683</a:t>
            </a:r>
            <a:r>
              <a:rPr lang="en-US" dirty="0"/>
              <a:t> individual sizes</a:t>
            </a:r>
          </a:p>
          <a:p>
            <a:pPr algn="l"/>
            <a:r>
              <a:rPr lang="en-US" b="1" dirty="0"/>
              <a:t>1,155</a:t>
            </a:r>
            <a:r>
              <a:rPr lang="en-US" dirty="0"/>
              <a:t> invertebrate species</a:t>
            </a:r>
            <a:endParaRPr lang="en-US" dirty="0">
              <a:sym typeface="Symbol" panose="05050102010706020507" pitchFamily="18" charset="2"/>
            </a:endParaRPr>
          </a:p>
          <a:p>
            <a:pPr algn="l"/>
            <a:r>
              <a:rPr lang="en-US" b="1" dirty="0">
                <a:sym typeface="Symbol" panose="05050102010706020507" pitchFamily="18" charset="2"/>
              </a:rPr>
              <a:t>157</a:t>
            </a:r>
            <a:r>
              <a:rPr lang="en-US" dirty="0">
                <a:sym typeface="Symbol" panose="05050102010706020507" pitchFamily="18" charset="2"/>
              </a:rPr>
              <a:t> fish species</a:t>
            </a:r>
          </a:p>
          <a:p>
            <a:pPr algn="l"/>
            <a:r>
              <a:rPr lang="en-US" b="1">
                <a:sym typeface="Symbol" panose="05050102010706020507" pitchFamily="18" charset="2"/>
              </a:rPr>
              <a:t>132</a:t>
            </a:r>
            <a:r>
              <a:rPr lang="en-US">
                <a:sym typeface="Symbol" panose="05050102010706020507" pitchFamily="18" charset="2"/>
              </a:rPr>
              <a:t> </a:t>
            </a:r>
            <a:r>
              <a:rPr lang="en-US" dirty="0">
                <a:sym typeface="Symbol" panose="05050102010706020507" pitchFamily="18" charset="2"/>
              </a:rPr>
              <a:t>collections</a:t>
            </a:r>
          </a:p>
          <a:p>
            <a:pPr algn="l"/>
            <a:r>
              <a:rPr lang="en-US" b="1" dirty="0">
                <a:sym typeface="Symbol" panose="05050102010706020507" pitchFamily="18" charset="2"/>
              </a:rPr>
              <a:t>23</a:t>
            </a:r>
            <a:r>
              <a:rPr lang="en-US" dirty="0">
                <a:sym typeface="Symbol" panose="05050102010706020507" pitchFamily="18" charset="2"/>
              </a:rPr>
              <a:t> freshwater streams</a:t>
            </a:r>
          </a:p>
          <a:p>
            <a:pPr algn="l"/>
            <a:r>
              <a:rPr lang="en-US" b="1" dirty="0">
                <a:sym typeface="Symbol" panose="05050102010706020507" pitchFamily="18" charset="2"/>
              </a:rPr>
              <a:t>9</a:t>
            </a:r>
            <a:r>
              <a:rPr lang="en-US" dirty="0">
                <a:sym typeface="Symbol" panose="05050102010706020507" pitchFamily="18" charset="2"/>
              </a:rPr>
              <a:t> orders of magnitude (size)</a:t>
            </a:r>
            <a:endParaRPr lang="en-US" b="1" dirty="0">
              <a:sym typeface="Symbol" panose="05050102010706020507" pitchFamily="18" charset="2"/>
            </a:endParaRPr>
          </a:p>
          <a:p>
            <a:pPr algn="l"/>
            <a:r>
              <a:rPr lang="en-US" b="1" dirty="0">
                <a:sym typeface="Symbol" panose="05050102010706020507" pitchFamily="18" charset="2"/>
              </a:rPr>
              <a:t>5</a:t>
            </a:r>
            <a:r>
              <a:rPr lang="en-US" dirty="0">
                <a:sym typeface="Symbol" panose="05050102010706020507" pitchFamily="18" charset="2"/>
              </a:rPr>
              <a:t> years</a:t>
            </a:r>
          </a:p>
          <a:p>
            <a:pPr algn="l"/>
            <a:endParaRPr lang="en-US" dirty="0"/>
          </a:p>
        </p:txBody>
      </p:sp>
    </p:spTree>
    <p:extLst>
      <p:ext uri="{BB962C8B-B14F-4D97-AF65-F5344CB8AC3E}">
        <p14:creationId xmlns:p14="http://schemas.microsoft.com/office/powerpoint/2010/main" val="1273494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6DCA6-7D62-4CC1-BCDA-A6C74B20DE29}"/>
              </a:ext>
            </a:extLst>
          </p:cNvPr>
          <p:cNvSpPr>
            <a:spLocks noGrp="1"/>
          </p:cNvSpPr>
          <p:nvPr>
            <p:ph type="title"/>
          </p:nvPr>
        </p:nvSpPr>
        <p:spPr/>
        <p:txBody>
          <a:bodyPr/>
          <a:lstStyle/>
          <a:p>
            <a:r>
              <a:rPr lang="en-US" dirty="0"/>
              <a:t>Modeling</a:t>
            </a:r>
          </a:p>
        </p:txBody>
      </p:sp>
      <p:pic>
        <p:nvPicPr>
          <p:cNvPr id="4" name="Picture 3">
            <a:extLst>
              <a:ext uri="{FF2B5EF4-FFF2-40B4-BE49-F238E27FC236}">
                <a16:creationId xmlns:a16="http://schemas.microsoft.com/office/drawing/2014/main" id="{7E0B35F6-C422-4AEE-B3E2-5F8F2A2384A2}"/>
              </a:ext>
            </a:extLst>
          </p:cNvPr>
          <p:cNvPicPr>
            <a:picLocks noChangeAspect="1"/>
          </p:cNvPicPr>
          <p:nvPr/>
        </p:nvPicPr>
        <p:blipFill rotWithShape="1">
          <a:blip r:embed="rId2"/>
          <a:srcRect l="20211" t="24652" r="51907" b="62071"/>
          <a:stretch/>
        </p:blipFill>
        <p:spPr>
          <a:xfrm>
            <a:off x="838200" y="1410847"/>
            <a:ext cx="4607560" cy="1325564"/>
          </a:xfrm>
          <a:prstGeom prst="rect">
            <a:avLst/>
          </a:prstGeom>
        </p:spPr>
      </p:pic>
      <p:sp>
        <p:nvSpPr>
          <p:cNvPr id="5" name="Rectangle 4">
            <a:extLst>
              <a:ext uri="{FF2B5EF4-FFF2-40B4-BE49-F238E27FC236}">
                <a16:creationId xmlns:a16="http://schemas.microsoft.com/office/drawing/2014/main" id="{0B617464-3EC5-4A3A-AE80-8C00A31A2E23}"/>
              </a:ext>
            </a:extLst>
          </p:cNvPr>
          <p:cNvSpPr/>
          <p:nvPr/>
        </p:nvSpPr>
        <p:spPr>
          <a:xfrm>
            <a:off x="742950" y="5715298"/>
            <a:ext cx="4278501" cy="415498"/>
          </a:xfrm>
          <a:prstGeom prst="rect">
            <a:avLst/>
          </a:prstGeom>
        </p:spPr>
        <p:txBody>
          <a:bodyPr wrap="square">
            <a:spAutoFit/>
          </a:bodyPr>
          <a:lstStyle/>
          <a:p>
            <a:r>
              <a:rPr lang="en-US" sz="1050" dirty="0">
                <a:solidFill>
                  <a:srgbClr val="222222"/>
                </a:solidFill>
                <a:latin typeface="Arial" panose="020B0604020202020204" pitchFamily="34" charset="0"/>
              </a:rPr>
              <a:t>Wesner, J. S., Pomeranz, J. P., Junker, J. R., &amp; Gjoni, V. (2023). Bayesian hierarchical modeling of size spectra. </a:t>
            </a:r>
            <a:r>
              <a:rPr lang="en-US" sz="1050" i="1" dirty="0" err="1">
                <a:solidFill>
                  <a:srgbClr val="222222"/>
                </a:solidFill>
                <a:latin typeface="Arial" panose="020B0604020202020204" pitchFamily="34" charset="0"/>
              </a:rPr>
              <a:t>bioRxiv</a:t>
            </a:r>
            <a:r>
              <a:rPr lang="en-US" sz="1050" dirty="0">
                <a:solidFill>
                  <a:srgbClr val="222222"/>
                </a:solidFill>
                <a:latin typeface="Arial" panose="020B0604020202020204" pitchFamily="34" charset="0"/>
              </a:rPr>
              <a:t>, 2023-02.</a:t>
            </a:r>
            <a:endParaRPr lang="en-US" sz="1050" dirty="0"/>
          </a:p>
        </p:txBody>
      </p:sp>
      <p:pic>
        <p:nvPicPr>
          <p:cNvPr id="8" name="Picture 7">
            <a:extLst>
              <a:ext uri="{FF2B5EF4-FFF2-40B4-BE49-F238E27FC236}">
                <a16:creationId xmlns:a16="http://schemas.microsoft.com/office/drawing/2014/main" id="{5300F719-48D7-47FF-A324-500BE538B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540" y="1690688"/>
            <a:ext cx="4018445" cy="4018445"/>
          </a:xfrm>
          <a:prstGeom prst="rect">
            <a:avLst/>
          </a:prstGeom>
        </p:spPr>
      </p:pic>
      <p:pic>
        <p:nvPicPr>
          <p:cNvPr id="9" name="Picture 8">
            <a:extLst>
              <a:ext uri="{FF2B5EF4-FFF2-40B4-BE49-F238E27FC236}">
                <a16:creationId xmlns:a16="http://schemas.microsoft.com/office/drawing/2014/main" id="{9253EEDE-A576-4BB3-9903-142895392A8A}"/>
              </a:ext>
            </a:extLst>
          </p:cNvPr>
          <p:cNvPicPr>
            <a:picLocks noChangeAspect="1"/>
          </p:cNvPicPr>
          <p:nvPr/>
        </p:nvPicPr>
        <p:blipFill rotWithShape="1">
          <a:blip r:embed="rId4"/>
          <a:srcRect l="37577" t="18141" r="32191" b="19242"/>
          <a:stretch/>
        </p:blipFill>
        <p:spPr>
          <a:xfrm>
            <a:off x="1800843" y="2806830"/>
            <a:ext cx="2368699" cy="2640323"/>
          </a:xfrm>
          <a:prstGeom prst="rect">
            <a:avLst/>
          </a:prstGeom>
        </p:spPr>
      </p:pic>
    </p:spTree>
    <p:extLst>
      <p:ext uri="{BB962C8B-B14F-4D97-AF65-F5344CB8AC3E}">
        <p14:creationId xmlns:p14="http://schemas.microsoft.com/office/powerpoint/2010/main" val="566793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44979-69F1-4A0D-8D09-A49994CB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2118"/>
            <a:ext cx="12192000" cy="4064000"/>
          </a:xfrm>
          <a:prstGeom prst="rect">
            <a:avLst/>
          </a:prstGeom>
        </p:spPr>
      </p:pic>
      <p:grpSp>
        <p:nvGrpSpPr>
          <p:cNvPr id="15" name="Group 14">
            <a:extLst>
              <a:ext uri="{FF2B5EF4-FFF2-40B4-BE49-F238E27FC236}">
                <a16:creationId xmlns:a16="http://schemas.microsoft.com/office/drawing/2014/main" id="{7D99D6BD-F1EC-4550-9EE4-E76DB3BF988A}"/>
              </a:ext>
            </a:extLst>
          </p:cNvPr>
          <p:cNvGrpSpPr/>
          <p:nvPr/>
        </p:nvGrpSpPr>
        <p:grpSpPr>
          <a:xfrm>
            <a:off x="4213185" y="1770932"/>
            <a:ext cx="4296619" cy="4006768"/>
            <a:chOff x="4213185" y="1365814"/>
            <a:chExt cx="4296619" cy="4006768"/>
          </a:xfrm>
          <a:solidFill>
            <a:schemeClr val="bg1"/>
          </a:solidFill>
        </p:grpSpPr>
        <p:grpSp>
          <p:nvGrpSpPr>
            <p:cNvPr id="13" name="Group 12">
              <a:extLst>
                <a:ext uri="{FF2B5EF4-FFF2-40B4-BE49-F238E27FC236}">
                  <a16:creationId xmlns:a16="http://schemas.microsoft.com/office/drawing/2014/main" id="{0E23C3AE-49DB-488D-B7E0-31C1CB942964}"/>
                </a:ext>
              </a:extLst>
            </p:cNvPr>
            <p:cNvGrpSpPr/>
            <p:nvPr/>
          </p:nvGrpSpPr>
          <p:grpSpPr>
            <a:xfrm>
              <a:off x="4213185" y="1365814"/>
              <a:ext cx="3877519" cy="4006768"/>
              <a:chOff x="4213185" y="1365814"/>
              <a:chExt cx="7893934" cy="4006768"/>
            </a:xfrm>
            <a:grpFill/>
          </p:grpSpPr>
          <p:sp>
            <p:nvSpPr>
              <p:cNvPr id="11" name="Rectangle 10">
                <a:extLst>
                  <a:ext uri="{FF2B5EF4-FFF2-40B4-BE49-F238E27FC236}">
                    <a16:creationId xmlns:a16="http://schemas.microsoft.com/office/drawing/2014/main" id="{0ED6D793-1C82-4B5B-AD4C-8673D04FD020}"/>
                  </a:ext>
                </a:extLst>
              </p:cNvPr>
              <p:cNvSpPr/>
              <p:nvPr/>
            </p:nvSpPr>
            <p:spPr>
              <a:xfrm>
                <a:off x="4213185" y="1365814"/>
                <a:ext cx="7893934" cy="3426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A1288B-A780-48EE-80B2-B2A23E0E5929}"/>
                  </a:ext>
                </a:extLst>
              </p:cNvPr>
              <p:cNvSpPr/>
              <p:nvPr/>
            </p:nvSpPr>
            <p:spPr>
              <a:xfrm>
                <a:off x="5613721" y="4606723"/>
                <a:ext cx="6018836" cy="7658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6C6A553A-6501-461E-99B4-99082F5991F0}"/>
                </a:ext>
              </a:extLst>
            </p:cNvPr>
            <p:cNvSpPr/>
            <p:nvPr/>
          </p:nvSpPr>
          <p:spPr>
            <a:xfrm>
              <a:off x="5553338" y="1397000"/>
              <a:ext cx="2956466" cy="7658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2CD829D-7FD4-40A6-99A8-ACA4375F43BB}"/>
              </a:ext>
            </a:extLst>
          </p:cNvPr>
          <p:cNvGrpSpPr/>
          <p:nvPr/>
        </p:nvGrpSpPr>
        <p:grpSpPr>
          <a:xfrm>
            <a:off x="8202593" y="1712876"/>
            <a:ext cx="3877519" cy="4124626"/>
            <a:chOff x="4213185" y="1247956"/>
            <a:chExt cx="3877519" cy="4124626"/>
          </a:xfrm>
          <a:solidFill>
            <a:schemeClr val="bg1"/>
          </a:solidFill>
        </p:grpSpPr>
        <p:grpSp>
          <p:nvGrpSpPr>
            <p:cNvPr id="17" name="Group 16">
              <a:extLst>
                <a:ext uri="{FF2B5EF4-FFF2-40B4-BE49-F238E27FC236}">
                  <a16:creationId xmlns:a16="http://schemas.microsoft.com/office/drawing/2014/main" id="{51E12FB9-1B35-44D3-BE41-582846902997}"/>
                </a:ext>
              </a:extLst>
            </p:cNvPr>
            <p:cNvGrpSpPr/>
            <p:nvPr/>
          </p:nvGrpSpPr>
          <p:grpSpPr>
            <a:xfrm>
              <a:off x="4213185" y="1942618"/>
              <a:ext cx="3877519" cy="3429964"/>
              <a:chOff x="4213185" y="1942618"/>
              <a:chExt cx="7893934" cy="3429964"/>
            </a:xfrm>
            <a:grpFill/>
          </p:grpSpPr>
          <p:sp>
            <p:nvSpPr>
              <p:cNvPr id="19" name="Rectangle 18">
                <a:extLst>
                  <a:ext uri="{FF2B5EF4-FFF2-40B4-BE49-F238E27FC236}">
                    <a16:creationId xmlns:a16="http://schemas.microsoft.com/office/drawing/2014/main" id="{B01ADFC4-1135-4F88-8669-7B0117E34696}"/>
                  </a:ext>
                </a:extLst>
              </p:cNvPr>
              <p:cNvSpPr/>
              <p:nvPr/>
            </p:nvSpPr>
            <p:spPr>
              <a:xfrm>
                <a:off x="4213185" y="1942618"/>
                <a:ext cx="7893934" cy="28493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DB25D3-27C8-4EBD-81DA-C00B1FE73875}"/>
                  </a:ext>
                </a:extLst>
              </p:cNvPr>
              <p:cNvSpPr/>
              <p:nvPr/>
            </p:nvSpPr>
            <p:spPr>
              <a:xfrm>
                <a:off x="5613721" y="4606723"/>
                <a:ext cx="6018836" cy="7658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6CAABCED-1AE3-4EDB-B020-6EC6998A9DA1}"/>
                </a:ext>
              </a:extLst>
            </p:cNvPr>
            <p:cNvSpPr/>
            <p:nvPr/>
          </p:nvSpPr>
          <p:spPr>
            <a:xfrm>
              <a:off x="4865391" y="1247956"/>
              <a:ext cx="2956466" cy="7658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785A1909-1AE3-4B05-86B5-E21291D45505}"/>
              </a:ext>
            </a:extLst>
          </p:cNvPr>
          <p:cNvSpPr txBox="1"/>
          <p:nvPr/>
        </p:nvSpPr>
        <p:spPr>
          <a:xfrm>
            <a:off x="429946" y="6080063"/>
            <a:ext cx="11332107" cy="400110"/>
          </a:xfrm>
          <a:prstGeom prst="rect">
            <a:avLst/>
          </a:prstGeom>
          <a:noFill/>
        </p:spPr>
        <p:txBody>
          <a:bodyPr wrap="square" rtlCol="0">
            <a:spAutoFit/>
          </a:bodyPr>
          <a:lstStyle/>
          <a:p>
            <a:r>
              <a:rPr lang="en-US" sz="2000" i="1" dirty="0">
                <a:solidFill>
                  <a:schemeClr val="bg2">
                    <a:lumMod val="25000"/>
                  </a:schemeClr>
                </a:solidFill>
                <a:latin typeface="Times New Roman" panose="02020603050405020304" pitchFamily="18" charset="0"/>
                <a:cs typeface="Times New Roman" panose="02020603050405020304" pitchFamily="18" charset="0"/>
              </a:rPr>
              <a:t>(Conditional relationships from multiple regression model with temperature, </a:t>
            </a:r>
            <a:r>
              <a:rPr lang="en-US" sz="2000" i="1" dirty="0" err="1">
                <a:solidFill>
                  <a:schemeClr val="bg2">
                    <a:lumMod val="25000"/>
                  </a:schemeClr>
                </a:solidFill>
                <a:latin typeface="Times New Roman" panose="02020603050405020304" pitchFamily="18" charset="0"/>
                <a:cs typeface="Times New Roman" panose="02020603050405020304" pitchFamily="18" charset="0"/>
              </a:rPr>
              <a:t>gpp</a:t>
            </a:r>
            <a:r>
              <a:rPr lang="en-US" sz="2000" i="1" dirty="0">
                <a:solidFill>
                  <a:schemeClr val="bg2">
                    <a:lumMod val="25000"/>
                  </a:schemeClr>
                </a:solidFill>
                <a:latin typeface="Times New Roman" panose="02020603050405020304" pitchFamily="18" charset="0"/>
                <a:cs typeface="Times New Roman" panose="02020603050405020304" pitchFamily="18" charset="0"/>
              </a:rPr>
              <a:t>, om, and their interactions)</a:t>
            </a:r>
          </a:p>
        </p:txBody>
      </p:sp>
      <p:sp>
        <p:nvSpPr>
          <p:cNvPr id="2" name="Rectangle 1">
            <a:extLst>
              <a:ext uri="{FF2B5EF4-FFF2-40B4-BE49-F238E27FC236}">
                <a16:creationId xmlns:a16="http://schemas.microsoft.com/office/drawing/2014/main" id="{7A22B73F-CC3C-4A53-896B-D82F6A821E9A}"/>
              </a:ext>
            </a:extLst>
          </p:cNvPr>
          <p:cNvSpPr/>
          <p:nvPr/>
        </p:nvSpPr>
        <p:spPr>
          <a:xfrm>
            <a:off x="1190171" y="2685143"/>
            <a:ext cx="2911125" cy="1248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035E24A-0F3D-4946-893E-7A0668D08D73}"/>
              </a:ext>
            </a:extLst>
          </p:cNvPr>
          <p:cNvSpPr txBox="1">
            <a:spLocks/>
          </p:cNvSpPr>
          <p:nvPr/>
        </p:nvSpPr>
        <p:spPr>
          <a:xfrm>
            <a:off x="990600" y="328840"/>
            <a:ext cx="10515600" cy="51038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No change in the ISD. Values are consistently ~ -1.22</a:t>
            </a:r>
          </a:p>
        </p:txBody>
      </p:sp>
      <p:cxnSp>
        <p:nvCxnSpPr>
          <p:cNvPr id="23" name="Straight Connector 22">
            <a:extLst>
              <a:ext uri="{FF2B5EF4-FFF2-40B4-BE49-F238E27FC236}">
                <a16:creationId xmlns:a16="http://schemas.microsoft.com/office/drawing/2014/main" id="{34BD58E7-64FA-4279-B986-BE42E7DE4560}"/>
              </a:ext>
            </a:extLst>
          </p:cNvPr>
          <p:cNvCxnSpPr/>
          <p:nvPr/>
        </p:nvCxnSpPr>
        <p:spPr>
          <a:xfrm>
            <a:off x="1287780" y="2590800"/>
            <a:ext cx="2560320" cy="1958340"/>
          </a:xfrm>
          <a:prstGeom prst="line">
            <a:avLst/>
          </a:prstGeom>
          <a:ln w="38100">
            <a:solidFill>
              <a:schemeClr val="accent5">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79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xit" presetSubtype="0" fill="hold" nodeType="withEffect">
                                  <p:stCondLst>
                                    <p:cond delay="0"/>
                                  </p:stCondLst>
                                  <p:childTnLst>
                                    <p:set>
                                      <p:cBhvr>
                                        <p:cTn id="9" dur="1" fill="hold">
                                          <p:stCondLst>
                                            <p:cond delay="0"/>
                                          </p:stCondLst>
                                        </p:cTn>
                                        <p:tgtEl>
                                          <p:spTgt spid="23"/>
                                        </p:tgtEl>
                                        <p:attrNameLst>
                                          <p:attrName>style.visibility</p:attrName>
                                        </p:attrNameLst>
                                      </p:cBhvr>
                                      <p:to>
                                        <p:strVal val="hidden"/>
                                      </p:to>
                                    </p:set>
                                  </p:childTnLst>
                                </p:cTn>
                              </p:par>
                              <p:par>
                                <p:cTn id="10" presetID="22" presetClass="entr" presetSubtype="8"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A90A272E-6A17-47E5-BF0C-93DEB8378EF9}"/>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300" kern="1200" dirty="0">
                <a:solidFill>
                  <a:srgbClr val="FFFFFF"/>
                </a:solidFill>
                <a:latin typeface="+mj-lt"/>
                <a:ea typeface="+mj-ea"/>
                <a:cs typeface="+mj-cs"/>
              </a:rPr>
              <a:t>No interactions with </a:t>
            </a:r>
            <a:r>
              <a:rPr lang="en-US" sz="3300" kern="1200">
                <a:solidFill>
                  <a:srgbClr val="FFFFFF"/>
                </a:solidFill>
                <a:latin typeface="+mj-lt"/>
                <a:ea typeface="+mj-ea"/>
                <a:cs typeface="+mj-cs"/>
              </a:rPr>
              <a:t>gpp</a:t>
            </a:r>
            <a:r>
              <a:rPr lang="en-US" sz="3300" kern="1200" dirty="0">
                <a:solidFill>
                  <a:srgbClr val="FFFFFF"/>
                </a:solidFill>
                <a:latin typeface="+mj-lt"/>
                <a:ea typeface="+mj-ea"/>
                <a:cs typeface="+mj-cs"/>
              </a:rPr>
              <a:t> x om x temperature</a:t>
            </a:r>
          </a:p>
        </p:txBody>
      </p:sp>
      <p:pic>
        <p:nvPicPr>
          <p:cNvPr id="12" name="Picture 11">
            <a:extLst>
              <a:ext uri="{FF2B5EF4-FFF2-40B4-BE49-F238E27FC236}">
                <a16:creationId xmlns:a16="http://schemas.microsoft.com/office/drawing/2014/main" id="{5C4CD28C-C1D7-460E-A71B-65F795F2C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2690062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E142548-6FB7-44F7-9B2B-96C7670C521F}"/>
              </a:ext>
            </a:extLst>
          </p:cNvPr>
          <p:cNvPicPr>
            <a:picLocks noChangeAspect="1"/>
          </p:cNvPicPr>
          <p:nvPr/>
        </p:nvPicPr>
        <p:blipFill rotWithShape="1">
          <a:blip r:embed="rId2">
            <a:extLst>
              <a:ext uri="{28A0092B-C50C-407E-A947-70E740481C1C}">
                <a14:useLocalDpi xmlns:a14="http://schemas.microsoft.com/office/drawing/2010/main" val="0"/>
              </a:ext>
            </a:extLst>
          </a:blip>
          <a:srcRect r="94086"/>
          <a:stretch/>
        </p:blipFill>
        <p:spPr>
          <a:xfrm>
            <a:off x="5357878" y="636651"/>
            <a:ext cx="329309" cy="5568739"/>
          </a:xfrm>
          <a:prstGeom prst="rect">
            <a:avLst/>
          </a:prstGeom>
        </p:spPr>
      </p:pic>
      <p:pic>
        <p:nvPicPr>
          <p:cNvPr id="4" name="Picture 3">
            <a:extLst>
              <a:ext uri="{FF2B5EF4-FFF2-40B4-BE49-F238E27FC236}">
                <a16:creationId xmlns:a16="http://schemas.microsoft.com/office/drawing/2014/main" id="{5B94D28E-7C4F-41A9-8E2D-4C07CC473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816" y="640080"/>
            <a:ext cx="5568696" cy="5568696"/>
          </a:xfrm>
          <a:prstGeom prst="rect">
            <a:avLst/>
          </a:prstGeom>
        </p:spPr>
      </p:pic>
      <p:pic>
        <p:nvPicPr>
          <p:cNvPr id="7" name="Picture 6">
            <a:extLst>
              <a:ext uri="{FF2B5EF4-FFF2-40B4-BE49-F238E27FC236}">
                <a16:creationId xmlns:a16="http://schemas.microsoft.com/office/drawing/2014/main" id="{B0221027-A3AE-4D82-BC85-A99D0048B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296" y="643466"/>
            <a:ext cx="5568739" cy="5568739"/>
          </a:xfrm>
          <a:prstGeom prst="rect">
            <a:avLst/>
          </a:prstGeom>
        </p:spPr>
      </p:pic>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A1574-EB13-4821-9E50-68E31193CC0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dirty="0">
                <a:solidFill>
                  <a:srgbClr val="FFFFFF"/>
                </a:solidFill>
              </a:rPr>
              <a:t>Back to the literature….How big are temperature effects on size spectra?</a:t>
            </a:r>
            <a:endParaRPr lang="en-US" sz="2800" kern="1200" dirty="0">
              <a:solidFill>
                <a:srgbClr val="FFFFFF"/>
              </a:solidFill>
              <a:latin typeface="+mj-lt"/>
              <a:ea typeface="+mj-ea"/>
              <a:cs typeface="+mj-cs"/>
            </a:endParaRPr>
          </a:p>
        </p:txBody>
      </p:sp>
      <p:grpSp>
        <p:nvGrpSpPr>
          <p:cNvPr id="20" name="Group 19">
            <a:extLst>
              <a:ext uri="{FF2B5EF4-FFF2-40B4-BE49-F238E27FC236}">
                <a16:creationId xmlns:a16="http://schemas.microsoft.com/office/drawing/2014/main" id="{A82AB1C9-E846-45CF-9E85-89AA56297C12}"/>
              </a:ext>
            </a:extLst>
          </p:cNvPr>
          <p:cNvGrpSpPr/>
          <p:nvPr/>
        </p:nvGrpSpPr>
        <p:grpSpPr>
          <a:xfrm>
            <a:off x="4499098" y="294483"/>
            <a:ext cx="7832599" cy="6448425"/>
            <a:chOff x="4216526" y="304800"/>
            <a:chExt cx="7832599" cy="6448425"/>
          </a:xfrm>
        </p:grpSpPr>
        <p:sp>
          <p:nvSpPr>
            <p:cNvPr id="18" name="Rectangle 17">
              <a:extLst>
                <a:ext uri="{FF2B5EF4-FFF2-40B4-BE49-F238E27FC236}">
                  <a16:creationId xmlns:a16="http://schemas.microsoft.com/office/drawing/2014/main" id="{FA67565F-E56E-40E7-BD44-4D8DABB7E7E8}"/>
                </a:ext>
              </a:extLst>
            </p:cNvPr>
            <p:cNvSpPr/>
            <p:nvPr/>
          </p:nvSpPr>
          <p:spPr>
            <a:xfrm>
              <a:off x="4216526" y="304800"/>
              <a:ext cx="7832599" cy="6448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1B0BD0-FF1C-4116-998F-F4777E97A42F}"/>
                </a:ext>
              </a:extLst>
            </p:cNvPr>
            <p:cNvPicPr>
              <a:picLocks noChangeAspect="1"/>
            </p:cNvPicPr>
            <p:nvPr/>
          </p:nvPicPr>
          <p:blipFill rotWithShape="1">
            <a:blip r:embed="rId4"/>
            <a:srcRect l="22813" t="32223" r="21022" b="1481"/>
            <a:stretch/>
          </p:blipFill>
          <p:spPr>
            <a:xfrm>
              <a:off x="4601424" y="2471411"/>
              <a:ext cx="2977516" cy="2123408"/>
            </a:xfrm>
            <a:prstGeom prst="rect">
              <a:avLst/>
            </a:prstGeom>
            <a:effectLst>
              <a:outerShdw blurRad="50800" dist="38100" algn="l" rotWithShape="0">
                <a:prstClr val="black">
                  <a:alpha val="40000"/>
                </a:prstClr>
              </a:outerShdw>
            </a:effectLst>
          </p:spPr>
        </p:pic>
        <p:pic>
          <p:nvPicPr>
            <p:cNvPr id="11" name="Picture 10">
              <a:extLst>
                <a:ext uri="{FF2B5EF4-FFF2-40B4-BE49-F238E27FC236}">
                  <a16:creationId xmlns:a16="http://schemas.microsoft.com/office/drawing/2014/main" id="{DAACC9E1-B9E4-4FE6-A4D1-C6F89B67001B}"/>
                </a:ext>
              </a:extLst>
            </p:cNvPr>
            <p:cNvPicPr>
              <a:picLocks noChangeAspect="1"/>
            </p:cNvPicPr>
            <p:nvPr/>
          </p:nvPicPr>
          <p:blipFill>
            <a:blip r:embed="rId5"/>
            <a:stretch>
              <a:fillRect/>
            </a:stretch>
          </p:blipFill>
          <p:spPr>
            <a:xfrm>
              <a:off x="6785952" y="509917"/>
              <a:ext cx="2666452" cy="1268276"/>
            </a:xfrm>
            <a:prstGeom prst="rect">
              <a:avLst/>
            </a:prstGeom>
            <a:effectLst>
              <a:outerShdw blurRad="50800" dist="38100" algn="l" rotWithShape="0">
                <a:prstClr val="black">
                  <a:alpha val="40000"/>
                </a:prstClr>
              </a:outerShdw>
            </a:effectLst>
          </p:spPr>
        </p:pic>
        <p:pic>
          <p:nvPicPr>
            <p:cNvPr id="12" name="Picture 11">
              <a:extLst>
                <a:ext uri="{FF2B5EF4-FFF2-40B4-BE49-F238E27FC236}">
                  <a16:creationId xmlns:a16="http://schemas.microsoft.com/office/drawing/2014/main" id="{98C93501-E452-4557-AA10-8B0ED6B6009B}"/>
                </a:ext>
              </a:extLst>
            </p:cNvPr>
            <p:cNvPicPr>
              <a:picLocks noChangeAspect="1"/>
            </p:cNvPicPr>
            <p:nvPr/>
          </p:nvPicPr>
          <p:blipFill>
            <a:blip r:embed="rId6"/>
            <a:stretch>
              <a:fillRect/>
            </a:stretch>
          </p:blipFill>
          <p:spPr>
            <a:xfrm>
              <a:off x="8004600" y="3846388"/>
              <a:ext cx="3574200" cy="1642680"/>
            </a:xfrm>
            <a:prstGeom prst="rect">
              <a:avLst/>
            </a:prstGeom>
            <a:effectLst>
              <a:outerShdw blurRad="50800" dist="38100" algn="l" rotWithShape="0">
                <a:prstClr val="black">
                  <a:alpha val="40000"/>
                </a:prstClr>
              </a:outerShdw>
            </a:effectLst>
          </p:spPr>
        </p:pic>
        <p:pic>
          <p:nvPicPr>
            <p:cNvPr id="13" name="Picture 12">
              <a:extLst>
                <a:ext uri="{FF2B5EF4-FFF2-40B4-BE49-F238E27FC236}">
                  <a16:creationId xmlns:a16="http://schemas.microsoft.com/office/drawing/2014/main" id="{0FF385EE-3CB8-4E71-AF6F-2482671F32B8}"/>
                </a:ext>
              </a:extLst>
            </p:cNvPr>
            <p:cNvPicPr>
              <a:picLocks noChangeAspect="1"/>
            </p:cNvPicPr>
            <p:nvPr/>
          </p:nvPicPr>
          <p:blipFill>
            <a:blip r:embed="rId7"/>
            <a:stretch>
              <a:fillRect/>
            </a:stretch>
          </p:blipFill>
          <p:spPr>
            <a:xfrm>
              <a:off x="7464043" y="1222709"/>
              <a:ext cx="3362767" cy="1700029"/>
            </a:xfrm>
            <a:prstGeom prst="rect">
              <a:avLst/>
            </a:prstGeom>
            <a:effectLst>
              <a:outerShdw blurRad="50800" dist="38100" algn="l" rotWithShape="0">
                <a:prstClr val="black">
                  <a:alpha val="40000"/>
                </a:prstClr>
              </a:outerShdw>
            </a:effectLst>
          </p:spPr>
        </p:pic>
        <p:pic>
          <p:nvPicPr>
            <p:cNvPr id="14" name="Picture 13">
              <a:extLst>
                <a:ext uri="{FF2B5EF4-FFF2-40B4-BE49-F238E27FC236}">
                  <a16:creationId xmlns:a16="http://schemas.microsoft.com/office/drawing/2014/main" id="{1F4101CB-73C1-4AAD-AD2D-D158D647BF87}"/>
                </a:ext>
              </a:extLst>
            </p:cNvPr>
            <p:cNvPicPr>
              <a:picLocks noChangeAspect="1"/>
            </p:cNvPicPr>
            <p:nvPr/>
          </p:nvPicPr>
          <p:blipFill rotWithShape="1">
            <a:blip r:embed="rId8"/>
            <a:srcRect l="11999" t="57222" r="64841" b="5634"/>
            <a:stretch/>
          </p:blipFill>
          <p:spPr>
            <a:xfrm>
              <a:off x="6149593" y="3056287"/>
              <a:ext cx="2628900" cy="2547257"/>
            </a:xfrm>
            <a:prstGeom prst="rect">
              <a:avLst/>
            </a:prstGeom>
            <a:effectLst>
              <a:outerShdw blurRad="50800" dist="38100" algn="l" rotWithShape="0">
                <a:prstClr val="black">
                  <a:alpha val="40000"/>
                </a:prstClr>
              </a:outerShdw>
            </a:effectLst>
          </p:spPr>
        </p:pic>
        <p:pic>
          <p:nvPicPr>
            <p:cNvPr id="16" name="Picture 15">
              <a:extLst>
                <a:ext uri="{FF2B5EF4-FFF2-40B4-BE49-F238E27FC236}">
                  <a16:creationId xmlns:a16="http://schemas.microsoft.com/office/drawing/2014/main" id="{6EEF452B-4B0C-4366-B355-A8ECA8B89215}"/>
                </a:ext>
              </a:extLst>
            </p:cNvPr>
            <p:cNvPicPr>
              <a:picLocks noChangeAspect="1"/>
            </p:cNvPicPr>
            <p:nvPr/>
          </p:nvPicPr>
          <p:blipFill rotWithShape="1">
            <a:blip r:embed="rId9"/>
            <a:srcRect l="29537" t="18800" r="22701" b="32882"/>
            <a:stretch/>
          </p:blipFill>
          <p:spPr>
            <a:xfrm>
              <a:off x="8260143" y="2174944"/>
              <a:ext cx="2737758" cy="1673336"/>
            </a:xfrm>
            <a:prstGeom prst="rect">
              <a:avLst/>
            </a:prstGeom>
            <a:effectLst>
              <a:outerShdw blurRad="50800" dist="38100" algn="l" rotWithShape="0">
                <a:prstClr val="black">
                  <a:alpha val="40000"/>
                </a:prstClr>
              </a:outerShdw>
            </a:effectLst>
          </p:spPr>
        </p:pic>
        <p:pic>
          <p:nvPicPr>
            <p:cNvPr id="17" name="Picture 16">
              <a:extLst>
                <a:ext uri="{FF2B5EF4-FFF2-40B4-BE49-F238E27FC236}">
                  <a16:creationId xmlns:a16="http://schemas.microsoft.com/office/drawing/2014/main" id="{C5853782-6480-41E6-98FD-E35EB178186A}"/>
                </a:ext>
              </a:extLst>
            </p:cNvPr>
            <p:cNvPicPr>
              <a:picLocks noChangeAspect="1"/>
            </p:cNvPicPr>
            <p:nvPr/>
          </p:nvPicPr>
          <p:blipFill rotWithShape="1">
            <a:blip r:embed="rId10"/>
            <a:srcRect l="21247" t="21481" r="38706" b="43704"/>
            <a:stretch/>
          </p:blipFill>
          <p:spPr>
            <a:xfrm>
              <a:off x="5137473" y="1420005"/>
              <a:ext cx="2441467" cy="1282355"/>
            </a:xfrm>
            <a:prstGeom prst="rect">
              <a:avLst/>
            </a:prstGeom>
            <a:effectLst>
              <a:outerShdw blurRad="50800" dist="38100" algn="l" rotWithShape="0">
                <a:prstClr val="black">
                  <a:alpha val="40000"/>
                </a:prstClr>
              </a:outerShdw>
            </a:effectLst>
          </p:spPr>
        </p:pic>
      </p:grpSp>
    </p:spTree>
    <p:extLst>
      <p:ext uri="{BB962C8B-B14F-4D97-AF65-F5344CB8AC3E}">
        <p14:creationId xmlns:p14="http://schemas.microsoft.com/office/powerpoint/2010/main" val="4269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A1574-EB13-4821-9E50-68E31193CC0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dirty="0">
                <a:solidFill>
                  <a:srgbClr val="FFFFFF"/>
                </a:solidFill>
              </a:rPr>
              <a:t>Back to the literature….How big are temperature effects on size spectra?</a:t>
            </a:r>
            <a:endParaRPr lang="en-US" sz="2800" kern="1200" dirty="0">
              <a:solidFill>
                <a:srgbClr val="FFFFFF"/>
              </a:solidFill>
              <a:latin typeface="+mj-lt"/>
              <a:ea typeface="+mj-ea"/>
              <a:cs typeface="+mj-cs"/>
            </a:endParaRPr>
          </a:p>
        </p:txBody>
      </p:sp>
      <p:pic>
        <p:nvPicPr>
          <p:cNvPr id="10" name="Picture 9">
            <a:extLst>
              <a:ext uri="{FF2B5EF4-FFF2-40B4-BE49-F238E27FC236}">
                <a16:creationId xmlns:a16="http://schemas.microsoft.com/office/drawing/2014/main" id="{AB322AF1-B146-48EF-A53F-20C893DE8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296" y="643466"/>
            <a:ext cx="5568739" cy="5568739"/>
          </a:xfrm>
          <a:prstGeom prst="rect">
            <a:avLst/>
          </a:prstGeom>
        </p:spPr>
      </p:pic>
      <p:pic>
        <p:nvPicPr>
          <p:cNvPr id="5" name="Picture 4">
            <a:extLst>
              <a:ext uri="{FF2B5EF4-FFF2-40B4-BE49-F238E27FC236}">
                <a16:creationId xmlns:a16="http://schemas.microsoft.com/office/drawing/2014/main" id="{31254A9D-31AF-4FA9-9D20-0375DD16C67B}"/>
              </a:ext>
            </a:extLst>
          </p:cNvPr>
          <p:cNvPicPr>
            <a:picLocks noChangeAspect="1"/>
          </p:cNvPicPr>
          <p:nvPr/>
        </p:nvPicPr>
        <p:blipFill rotWithShape="1">
          <a:blip r:embed="rId3">
            <a:extLst>
              <a:ext uri="{28A0092B-C50C-407E-A947-70E740481C1C}">
                <a14:useLocalDpi xmlns:a14="http://schemas.microsoft.com/office/drawing/2010/main" val="0"/>
              </a:ext>
            </a:extLst>
          </a:blip>
          <a:srcRect r="94086"/>
          <a:stretch/>
        </p:blipFill>
        <p:spPr>
          <a:xfrm>
            <a:off x="5357878" y="636651"/>
            <a:ext cx="329309" cy="5568739"/>
          </a:xfrm>
          <a:prstGeom prst="rect">
            <a:avLst/>
          </a:prstGeom>
        </p:spPr>
      </p:pic>
    </p:spTree>
    <p:extLst>
      <p:ext uri="{BB962C8B-B14F-4D97-AF65-F5344CB8AC3E}">
        <p14:creationId xmlns:p14="http://schemas.microsoft.com/office/powerpoint/2010/main" val="268343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61A320C-868C-4759-9181-C7D316A2A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296" y="643466"/>
            <a:ext cx="5568739" cy="5568739"/>
          </a:xfrm>
          <a:prstGeom prst="rect">
            <a:avLst/>
          </a:prstGeom>
        </p:spPr>
      </p:pic>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A1574-EB13-4821-9E50-68E31193CC0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dirty="0">
                <a:solidFill>
                  <a:srgbClr val="FFFFFF"/>
                </a:solidFill>
              </a:rPr>
              <a:t>Back to the literature….How big are temperature effects on size spectra?</a:t>
            </a:r>
            <a:endParaRPr lang="en-US" sz="28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1373A5AB-81DF-4D15-9ADB-D12EB19D9D56}"/>
              </a:ext>
            </a:extLst>
          </p:cNvPr>
          <p:cNvSpPr txBox="1"/>
          <p:nvPr/>
        </p:nvSpPr>
        <p:spPr>
          <a:xfrm>
            <a:off x="7588577" y="5920035"/>
            <a:ext cx="1734532" cy="338554"/>
          </a:xfrm>
          <a:prstGeom prst="rect">
            <a:avLst/>
          </a:prstGeom>
          <a:solidFill>
            <a:schemeClr val="bg1"/>
          </a:solidFill>
          <a:ln>
            <a:solidFill>
              <a:schemeClr val="bg1"/>
            </a:solid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Stressor (scaled)</a:t>
            </a:r>
          </a:p>
        </p:txBody>
      </p:sp>
      <p:sp>
        <p:nvSpPr>
          <p:cNvPr id="7" name="Right Bracket 6">
            <a:extLst>
              <a:ext uri="{FF2B5EF4-FFF2-40B4-BE49-F238E27FC236}">
                <a16:creationId xmlns:a16="http://schemas.microsoft.com/office/drawing/2014/main" id="{76BEAA43-D12E-4FE8-BDC0-336942B8EB66}"/>
              </a:ext>
            </a:extLst>
          </p:cNvPr>
          <p:cNvSpPr/>
          <p:nvPr/>
        </p:nvSpPr>
        <p:spPr>
          <a:xfrm>
            <a:off x="10827300" y="1590516"/>
            <a:ext cx="94268" cy="3245435"/>
          </a:xfrm>
          <a:prstGeom prst="rightBracket">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6711F19-171F-4EB9-999E-47D85E4C9774}"/>
              </a:ext>
            </a:extLst>
          </p:cNvPr>
          <p:cNvSpPr txBox="1"/>
          <p:nvPr/>
        </p:nvSpPr>
        <p:spPr>
          <a:xfrm>
            <a:off x="9643621" y="1476640"/>
            <a:ext cx="1046375" cy="461665"/>
          </a:xfrm>
          <a:prstGeom prst="rect">
            <a:avLst/>
          </a:prstGeom>
          <a:noFill/>
        </p:spPr>
        <p:txBody>
          <a:bodyPr wrap="square" rtlCol="0">
            <a:spAutoFit/>
          </a:bodyPr>
          <a:lstStyle/>
          <a:p>
            <a:r>
              <a:rPr lang="en-US" sz="1200" dirty="0"/>
              <a:t>Acid Mine Drainage</a:t>
            </a:r>
          </a:p>
        </p:txBody>
      </p:sp>
      <p:sp>
        <p:nvSpPr>
          <p:cNvPr id="9" name="TextBox 8">
            <a:extLst>
              <a:ext uri="{FF2B5EF4-FFF2-40B4-BE49-F238E27FC236}">
                <a16:creationId xmlns:a16="http://schemas.microsoft.com/office/drawing/2014/main" id="{760B8763-878F-4F61-831B-02AAF84AEDC9}"/>
              </a:ext>
            </a:extLst>
          </p:cNvPr>
          <p:cNvSpPr txBox="1"/>
          <p:nvPr/>
        </p:nvSpPr>
        <p:spPr>
          <a:xfrm>
            <a:off x="10116925" y="2159455"/>
            <a:ext cx="1046375" cy="276999"/>
          </a:xfrm>
          <a:prstGeom prst="rect">
            <a:avLst/>
          </a:prstGeom>
          <a:noFill/>
        </p:spPr>
        <p:txBody>
          <a:bodyPr wrap="square" rtlCol="0">
            <a:spAutoFit/>
          </a:bodyPr>
          <a:lstStyle/>
          <a:p>
            <a:r>
              <a:rPr lang="en-US" sz="1200" dirty="0"/>
              <a:t>Land use</a:t>
            </a:r>
          </a:p>
        </p:txBody>
      </p:sp>
      <p:sp>
        <p:nvSpPr>
          <p:cNvPr id="10" name="TextBox 9">
            <a:extLst>
              <a:ext uri="{FF2B5EF4-FFF2-40B4-BE49-F238E27FC236}">
                <a16:creationId xmlns:a16="http://schemas.microsoft.com/office/drawing/2014/main" id="{E8A086B0-DF0D-49FB-AB26-88D3DCFCF55C}"/>
              </a:ext>
            </a:extLst>
          </p:cNvPr>
          <p:cNvSpPr txBox="1"/>
          <p:nvPr/>
        </p:nvSpPr>
        <p:spPr>
          <a:xfrm>
            <a:off x="9905660" y="4309514"/>
            <a:ext cx="1046375" cy="276999"/>
          </a:xfrm>
          <a:prstGeom prst="rect">
            <a:avLst/>
          </a:prstGeom>
          <a:noFill/>
        </p:spPr>
        <p:txBody>
          <a:bodyPr wrap="square" rtlCol="0">
            <a:spAutoFit/>
          </a:bodyPr>
          <a:lstStyle/>
          <a:p>
            <a:r>
              <a:rPr lang="en-US" sz="1200" dirty="0"/>
              <a:t>Overfishing</a:t>
            </a:r>
          </a:p>
        </p:txBody>
      </p:sp>
      <p:pic>
        <p:nvPicPr>
          <p:cNvPr id="11" name="Picture 10">
            <a:extLst>
              <a:ext uri="{FF2B5EF4-FFF2-40B4-BE49-F238E27FC236}">
                <a16:creationId xmlns:a16="http://schemas.microsoft.com/office/drawing/2014/main" id="{F397C4AB-B8F6-48FE-B12D-4B3FF9ADA008}"/>
              </a:ext>
            </a:extLst>
          </p:cNvPr>
          <p:cNvPicPr>
            <a:picLocks noChangeAspect="1"/>
          </p:cNvPicPr>
          <p:nvPr/>
        </p:nvPicPr>
        <p:blipFill rotWithShape="1">
          <a:blip r:embed="rId3">
            <a:extLst>
              <a:ext uri="{28A0092B-C50C-407E-A947-70E740481C1C}">
                <a14:useLocalDpi xmlns:a14="http://schemas.microsoft.com/office/drawing/2010/main" val="0"/>
              </a:ext>
            </a:extLst>
          </a:blip>
          <a:srcRect r="94086"/>
          <a:stretch/>
        </p:blipFill>
        <p:spPr>
          <a:xfrm>
            <a:off x="5357878" y="636651"/>
            <a:ext cx="329309" cy="5568739"/>
          </a:xfrm>
          <a:prstGeom prst="rect">
            <a:avLst/>
          </a:prstGeom>
        </p:spPr>
      </p:pic>
    </p:spTree>
    <p:extLst>
      <p:ext uri="{BB962C8B-B14F-4D97-AF65-F5344CB8AC3E}">
        <p14:creationId xmlns:p14="http://schemas.microsoft.com/office/powerpoint/2010/main" val="129911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A1574-EB13-4821-9E50-68E31193CC0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dirty="0">
                <a:solidFill>
                  <a:srgbClr val="FFFFFF"/>
                </a:solidFill>
              </a:rPr>
              <a:t>Back to the literature….How big are temperature effects on size spectra?</a:t>
            </a:r>
            <a:endParaRPr lang="en-US" sz="2800" kern="1200" dirty="0">
              <a:solidFill>
                <a:srgbClr val="FFFFFF"/>
              </a:solidFill>
              <a:latin typeface="+mj-lt"/>
              <a:ea typeface="+mj-ea"/>
              <a:cs typeface="+mj-cs"/>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6E5AE4E-DE5A-4473-B088-9078ED28C266}"/>
                  </a:ext>
                </a:extLst>
              </p:cNvPr>
              <p:cNvSpPr/>
              <p:nvPr/>
            </p:nvSpPr>
            <p:spPr>
              <a:xfrm>
                <a:off x="4876800" y="1236253"/>
                <a:ext cx="5108813" cy="681790"/>
              </a:xfrm>
              <a:prstGeom prst="rect">
                <a:avLst/>
              </a:prstGeom>
            </p:spPr>
            <p:txBody>
              <a:bodyPr wrap="square">
                <a:spAutoFit/>
              </a:bodyPr>
              <a:lstStyle/>
              <a:p>
                <a:pPr algn="ctr"/>
                <a:r>
                  <a:rPr lang="en-US" sz="2400" dirty="0">
                    <a:solidFill>
                      <a:srgbClr val="7030A0"/>
                    </a:solidFill>
                    <a:latin typeface="Arial" panose="020B0604020202020204" pitchFamily="34" charset="0"/>
                    <a:sym typeface="Symbol" panose="05050102010706020507" pitchFamily="18" charset="2"/>
                  </a:rPr>
                  <a:t> </a:t>
                </a:r>
                <a14:m>
                  <m:oMath xmlns:m="http://schemas.openxmlformats.org/officeDocument/2006/math">
                    <m:r>
                      <a:rPr lang="en-US" sz="2400" i="1" smtClean="0">
                        <a:solidFill>
                          <a:srgbClr val="7030A0"/>
                        </a:solidFill>
                        <a:latin typeface="Cambria Math" panose="02040503050406030204" pitchFamily="18" charset="0"/>
                        <a:sym typeface="Symbol" panose="05050102010706020507" pitchFamily="18" charset="2"/>
                      </a:rPr>
                      <m:t>=</m:t>
                    </m:r>
                    <m:f>
                      <m:fPr>
                        <m:ctrlPr>
                          <a:rPr lang="en-US" sz="2400" i="1" smtClean="0">
                            <a:solidFill>
                              <a:srgbClr val="7030A0"/>
                            </a:solidFill>
                            <a:latin typeface="Cambria Math" panose="02040503050406030204" pitchFamily="18" charset="0"/>
                            <a:sym typeface="Symbol" panose="05050102010706020507" pitchFamily="18" charset="2"/>
                          </a:rPr>
                        </m:ctrlPr>
                      </m:fPr>
                      <m:num>
                        <m:r>
                          <m:rPr>
                            <m:sty m:val="p"/>
                          </m:rPr>
                          <a:rPr lang="en-US" sz="2400" b="0" i="0" smtClean="0">
                            <a:solidFill>
                              <a:srgbClr val="7030A0"/>
                            </a:solidFill>
                            <a:latin typeface="Cambria Math" panose="02040503050406030204" pitchFamily="18" charset="0"/>
                            <a:sym typeface="Symbol" panose="05050102010706020507" pitchFamily="18" charset="2"/>
                          </a:rPr>
                          <m:t>log</m:t>
                        </m:r>
                        <m:r>
                          <a:rPr lang="en-US" sz="2400" b="0" i="1" smtClean="0">
                            <a:solidFill>
                              <a:srgbClr val="7030A0"/>
                            </a:solidFill>
                            <a:latin typeface="Cambria Math" panose="02040503050406030204" pitchFamily="18" charset="0"/>
                            <a:sym typeface="Symbol" panose="05050102010706020507" pitchFamily="18" charset="2"/>
                          </a:rPr>
                          <m:t>⁡(</m:t>
                        </m:r>
                        <m:r>
                          <a:rPr lang="en-US" sz="2400" b="0" i="1" smtClean="0">
                            <a:solidFill>
                              <a:srgbClr val="7030A0"/>
                            </a:solidFill>
                            <a:latin typeface="Cambria Math" panose="02040503050406030204" pitchFamily="18" charset="0"/>
                            <a:sym typeface="Symbol" panose="05050102010706020507" pitchFamily="18" charset="2"/>
                          </a:rPr>
                          <m:t>𝑇𝐸</m:t>
                        </m:r>
                        <m:r>
                          <a:rPr lang="en-US" sz="2400" b="0" i="1" smtClean="0">
                            <a:solidFill>
                              <a:srgbClr val="7030A0"/>
                            </a:solidFill>
                            <a:latin typeface="Cambria Math" panose="02040503050406030204" pitchFamily="18" charset="0"/>
                            <a:sym typeface="Symbol" panose="05050102010706020507" pitchFamily="18" charset="2"/>
                          </a:rPr>
                          <m:t>)</m:t>
                        </m:r>
                      </m:num>
                      <m:den>
                        <m:r>
                          <m:rPr>
                            <m:sty m:val="p"/>
                          </m:rPr>
                          <a:rPr lang="en-US" sz="2400" b="0" i="0" smtClean="0">
                            <a:solidFill>
                              <a:srgbClr val="7030A0"/>
                            </a:solidFill>
                            <a:latin typeface="Cambria Math" panose="02040503050406030204" pitchFamily="18" charset="0"/>
                            <a:sym typeface="Symbol" panose="05050102010706020507" pitchFamily="18" charset="2"/>
                          </a:rPr>
                          <m:t>log</m:t>
                        </m:r>
                        <m:r>
                          <a:rPr lang="en-US" sz="2400" b="0" i="1" smtClean="0">
                            <a:solidFill>
                              <a:srgbClr val="7030A0"/>
                            </a:solidFill>
                            <a:latin typeface="Cambria Math" panose="02040503050406030204" pitchFamily="18" charset="0"/>
                            <a:sym typeface="Symbol" panose="05050102010706020507" pitchFamily="18" charset="2"/>
                          </a:rPr>
                          <m:t>⁡(</m:t>
                        </m:r>
                        <m:r>
                          <a:rPr lang="en-US" sz="2400" b="0" i="1" smtClean="0">
                            <a:solidFill>
                              <a:srgbClr val="7030A0"/>
                            </a:solidFill>
                            <a:latin typeface="Cambria Math" panose="02040503050406030204" pitchFamily="18" charset="0"/>
                            <a:sym typeface="Symbol" panose="05050102010706020507" pitchFamily="18" charset="2"/>
                          </a:rPr>
                          <m:t>𝑃𝑃𝑀𝑅</m:t>
                        </m:r>
                        <m:r>
                          <a:rPr lang="en-US" sz="2400" b="0" i="1" smtClean="0">
                            <a:solidFill>
                              <a:srgbClr val="7030A0"/>
                            </a:solidFill>
                            <a:latin typeface="Cambria Math" panose="02040503050406030204" pitchFamily="18" charset="0"/>
                            <a:sym typeface="Symbol" panose="05050102010706020507" pitchFamily="18" charset="2"/>
                          </a:rPr>
                          <m:t>)</m:t>
                        </m:r>
                      </m:den>
                    </m:f>
                    <m:r>
                      <a:rPr lang="en-US" sz="2400" b="0" i="1" smtClean="0">
                        <a:solidFill>
                          <a:srgbClr val="7030A0"/>
                        </a:solidFill>
                        <a:latin typeface="Cambria Math" panose="02040503050406030204" pitchFamily="18" charset="0"/>
                        <a:sym typeface="Symbol" panose="05050102010706020507" pitchFamily="18" charset="2"/>
                      </a:rPr>
                      <m:t>−0.75</m:t>
                    </m:r>
                  </m:oMath>
                </a14:m>
                <a:endParaRPr lang="en-US" sz="2400" dirty="0">
                  <a:solidFill>
                    <a:srgbClr val="7030A0"/>
                  </a:solidFill>
                  <a:latin typeface="Arial" panose="020B0604020202020204" pitchFamily="34" charset="0"/>
                </a:endParaRPr>
              </a:p>
            </p:txBody>
          </p:sp>
        </mc:Choice>
        <mc:Fallback xmlns="">
          <p:sp>
            <p:nvSpPr>
              <p:cNvPr id="14" name="Rectangle 13">
                <a:extLst>
                  <a:ext uri="{FF2B5EF4-FFF2-40B4-BE49-F238E27FC236}">
                    <a16:creationId xmlns:a16="http://schemas.microsoft.com/office/drawing/2014/main" id="{06E5AE4E-DE5A-4473-B088-9078ED28C266}"/>
                  </a:ext>
                </a:extLst>
              </p:cNvPr>
              <p:cNvSpPr>
                <a:spLocks noRot="1" noChangeAspect="1" noMove="1" noResize="1" noEditPoints="1" noAdjustHandles="1" noChangeArrowheads="1" noChangeShapeType="1" noTextEdit="1"/>
              </p:cNvSpPr>
              <p:nvPr/>
            </p:nvSpPr>
            <p:spPr>
              <a:xfrm>
                <a:off x="4876800" y="1236253"/>
                <a:ext cx="5108813" cy="681790"/>
              </a:xfrm>
              <a:prstGeom prst="rect">
                <a:avLst/>
              </a:prstGeom>
              <a:blipFill>
                <a:blip r:embed="rId2"/>
                <a:stretch>
                  <a:fillRect/>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FD77A42B-9AB0-486B-B6B6-CC91D439D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 y="1152810"/>
            <a:ext cx="5171440" cy="5171440"/>
          </a:xfrm>
          <a:prstGeom prst="rect">
            <a:avLst/>
          </a:prstGeom>
        </p:spPr>
      </p:pic>
      <p:sp>
        <p:nvSpPr>
          <p:cNvPr id="25" name="Rectangle 24">
            <a:extLst>
              <a:ext uri="{FF2B5EF4-FFF2-40B4-BE49-F238E27FC236}">
                <a16:creationId xmlns:a16="http://schemas.microsoft.com/office/drawing/2014/main" id="{3D1FFBFB-0D1B-4287-821B-BDB3A0604115}"/>
              </a:ext>
            </a:extLst>
          </p:cNvPr>
          <p:cNvSpPr/>
          <p:nvPr/>
        </p:nvSpPr>
        <p:spPr>
          <a:xfrm>
            <a:off x="3332480" y="5380348"/>
            <a:ext cx="5108813"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sym typeface="Symbol" panose="05050102010706020507" pitchFamily="18" charset="2"/>
              </a:rPr>
              <a:t>Empirical values</a:t>
            </a:r>
            <a:endParaRPr lang="en-US" sz="2000"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5CC9FACE-3603-4723-8E9F-9D42B5C57A66}"/>
              </a:ext>
            </a:extLst>
          </p:cNvPr>
          <p:cNvSpPr/>
          <p:nvPr/>
        </p:nvSpPr>
        <p:spPr>
          <a:xfrm>
            <a:off x="518160" y="2519680"/>
            <a:ext cx="4815840" cy="1198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C5EE02E-FF92-47A5-90DC-09DD014B159D}"/>
              </a:ext>
            </a:extLst>
          </p:cNvPr>
          <p:cNvSpPr/>
          <p:nvPr/>
        </p:nvSpPr>
        <p:spPr>
          <a:xfrm>
            <a:off x="375920" y="3703898"/>
            <a:ext cx="4815840" cy="13815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95F9D0C7-7A0D-4C87-A79D-CB94CD6EE936}"/>
              </a:ext>
            </a:extLst>
          </p:cNvPr>
          <p:cNvSpPr/>
          <p:nvPr/>
        </p:nvSpPr>
        <p:spPr>
          <a:xfrm>
            <a:off x="375920" y="1477652"/>
            <a:ext cx="4815840" cy="86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DD6A4C5E-5F09-4812-B9E5-F15E497794C3}"/>
              </a:ext>
            </a:extLst>
          </p:cNvPr>
          <p:cNvCxnSpPr/>
          <p:nvPr/>
        </p:nvCxnSpPr>
        <p:spPr>
          <a:xfrm flipV="1">
            <a:off x="3423920" y="1335462"/>
            <a:ext cx="0" cy="4476058"/>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9D7EB7F3-07B2-435C-90E9-3F369407DA1C}"/>
              </a:ext>
            </a:extLst>
          </p:cNvPr>
          <p:cNvSpPr/>
          <p:nvPr/>
        </p:nvSpPr>
        <p:spPr>
          <a:xfrm>
            <a:off x="1392754" y="356847"/>
            <a:ext cx="5708252" cy="769441"/>
          </a:xfrm>
          <a:prstGeom prst="rect">
            <a:avLst/>
          </a:prstGeom>
        </p:spPr>
        <p:txBody>
          <a:bodyPr wrap="square">
            <a:spAutoFit/>
          </a:bodyPr>
          <a:lstStyle/>
          <a:p>
            <a:pPr algn="ctr"/>
            <a:r>
              <a:rPr lang="en-US" sz="4400" dirty="0">
                <a:latin typeface="Times New Roman" panose="02020603050405020304" pitchFamily="18" charset="0"/>
                <a:cs typeface="Times New Roman" panose="02020603050405020304" pitchFamily="18" charset="0"/>
                <a:sym typeface="Symbol" panose="05050102010706020507" pitchFamily="18" charset="2"/>
              </a:rPr>
              <a:t>Why is lambda -1.2?</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4001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A1574-EB13-4821-9E50-68E31193CC0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dirty="0">
                <a:solidFill>
                  <a:srgbClr val="FFFFFF"/>
                </a:solidFill>
              </a:rPr>
              <a:t>Back to the literature….How big are temperature effects on size spectra?</a:t>
            </a:r>
            <a:endParaRPr lang="en-US" sz="2800" kern="1200" dirty="0">
              <a:solidFill>
                <a:srgbClr val="FFFFFF"/>
              </a:solidFill>
              <a:latin typeface="+mj-lt"/>
              <a:ea typeface="+mj-ea"/>
              <a:cs typeface="+mj-cs"/>
            </a:endParaRPr>
          </a:p>
        </p:txBody>
      </p:sp>
      <p:pic>
        <p:nvPicPr>
          <p:cNvPr id="24" name="Picture 23">
            <a:extLst>
              <a:ext uri="{FF2B5EF4-FFF2-40B4-BE49-F238E27FC236}">
                <a16:creationId xmlns:a16="http://schemas.microsoft.com/office/drawing/2014/main" id="{FD77A42B-9AB0-486B-B6B6-CC91D439D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 y="1152810"/>
            <a:ext cx="5171440" cy="5171440"/>
          </a:xfrm>
          <a:prstGeom prst="rect">
            <a:avLst/>
          </a:prstGeom>
        </p:spPr>
      </p:pic>
      <p:sp>
        <p:nvSpPr>
          <p:cNvPr id="25" name="Rectangle 24">
            <a:extLst>
              <a:ext uri="{FF2B5EF4-FFF2-40B4-BE49-F238E27FC236}">
                <a16:creationId xmlns:a16="http://schemas.microsoft.com/office/drawing/2014/main" id="{3D1FFBFB-0D1B-4287-821B-BDB3A0604115}"/>
              </a:ext>
            </a:extLst>
          </p:cNvPr>
          <p:cNvSpPr/>
          <p:nvPr/>
        </p:nvSpPr>
        <p:spPr>
          <a:xfrm>
            <a:off x="3332480" y="5380348"/>
            <a:ext cx="5108813"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sym typeface="Symbol" panose="05050102010706020507" pitchFamily="18" charset="2"/>
              </a:rPr>
              <a:t>Empirical values</a:t>
            </a:r>
            <a:endParaRPr lang="en-US" sz="2000" dirty="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95F9D0C7-7A0D-4C87-A79D-CB94CD6EE936}"/>
              </a:ext>
            </a:extLst>
          </p:cNvPr>
          <p:cNvSpPr/>
          <p:nvPr/>
        </p:nvSpPr>
        <p:spPr>
          <a:xfrm>
            <a:off x="375920" y="1477652"/>
            <a:ext cx="4815840" cy="86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9D7EB7F3-07B2-435C-90E9-3F369407DA1C}"/>
              </a:ext>
            </a:extLst>
          </p:cNvPr>
          <p:cNvSpPr/>
          <p:nvPr/>
        </p:nvSpPr>
        <p:spPr>
          <a:xfrm>
            <a:off x="1392754" y="356847"/>
            <a:ext cx="5708252" cy="769441"/>
          </a:xfrm>
          <a:prstGeom prst="rect">
            <a:avLst/>
          </a:prstGeom>
        </p:spPr>
        <p:txBody>
          <a:bodyPr wrap="square">
            <a:spAutoFit/>
          </a:bodyPr>
          <a:lstStyle/>
          <a:p>
            <a:pPr algn="ctr"/>
            <a:r>
              <a:rPr lang="en-US" sz="4400" dirty="0">
                <a:latin typeface="Times New Roman" panose="02020603050405020304" pitchFamily="18" charset="0"/>
                <a:cs typeface="Times New Roman" panose="02020603050405020304" pitchFamily="18" charset="0"/>
                <a:sym typeface="Symbol" panose="05050102010706020507" pitchFamily="18" charset="2"/>
              </a:rPr>
              <a:t>Why is lambda -1.2?</a:t>
            </a:r>
            <a:endParaRPr lang="en-US" sz="44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82D3EDC6-28EA-4C65-A74A-398C8B011B18}"/>
              </a:ext>
            </a:extLst>
          </p:cNvPr>
          <p:cNvSpPr/>
          <p:nvPr/>
        </p:nvSpPr>
        <p:spPr>
          <a:xfrm>
            <a:off x="162560" y="1089429"/>
            <a:ext cx="1230188" cy="526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F842D88-1011-4B60-B514-A6F5340B308C}"/>
                  </a:ext>
                </a:extLst>
              </p:cNvPr>
              <p:cNvSpPr/>
              <p:nvPr/>
            </p:nvSpPr>
            <p:spPr>
              <a:xfrm>
                <a:off x="4460240" y="2716460"/>
                <a:ext cx="7477760" cy="681790"/>
              </a:xfrm>
              <a:prstGeom prst="rect">
                <a:avLst/>
              </a:prstGeom>
            </p:spPr>
            <p:txBody>
              <a:bodyPr wrap="square">
                <a:spAutoFit/>
              </a:bodyPr>
              <a:lstStyle/>
              <a:p>
                <a:pPr algn="ctr"/>
                <a:r>
                  <a:rPr lang="en-US" sz="2400" dirty="0">
                    <a:solidFill>
                      <a:srgbClr val="7030A0"/>
                    </a:solidFill>
                    <a:latin typeface="Arial" panose="020B0604020202020204" pitchFamily="34" charset="0"/>
                    <a:sym typeface="Symbol" panose="05050102010706020507" pitchFamily="18" charset="2"/>
                  </a:rPr>
                  <a:t> </a:t>
                </a:r>
                <a14:m>
                  <m:oMath xmlns:m="http://schemas.openxmlformats.org/officeDocument/2006/math">
                    <m:r>
                      <a:rPr lang="en-US" sz="2400" i="1" smtClean="0">
                        <a:solidFill>
                          <a:srgbClr val="7030A0"/>
                        </a:solidFill>
                        <a:latin typeface="Cambria Math" panose="02040503050406030204" pitchFamily="18" charset="0"/>
                        <a:sym typeface="Symbol" panose="05050102010706020507" pitchFamily="18" charset="2"/>
                      </a:rPr>
                      <m:t>=</m:t>
                    </m:r>
                    <m:f>
                      <m:fPr>
                        <m:ctrlPr>
                          <a:rPr lang="en-US" sz="2400" i="1" smtClean="0">
                            <a:solidFill>
                              <a:srgbClr val="7030A0"/>
                            </a:solidFill>
                            <a:latin typeface="Cambria Math" panose="02040503050406030204" pitchFamily="18" charset="0"/>
                            <a:sym typeface="Symbol" panose="05050102010706020507" pitchFamily="18" charset="2"/>
                          </a:rPr>
                        </m:ctrlPr>
                      </m:fPr>
                      <m:num>
                        <m:r>
                          <m:rPr>
                            <m:sty m:val="p"/>
                          </m:rPr>
                          <a:rPr lang="en-US" sz="2400" b="0" i="0" smtClean="0">
                            <a:solidFill>
                              <a:srgbClr val="7030A0"/>
                            </a:solidFill>
                            <a:latin typeface="Cambria Math" panose="02040503050406030204" pitchFamily="18" charset="0"/>
                            <a:sym typeface="Symbol" panose="05050102010706020507" pitchFamily="18" charset="2"/>
                          </a:rPr>
                          <m:t>log</m:t>
                        </m:r>
                        <m:r>
                          <a:rPr lang="en-US" sz="2400" b="0" i="1" smtClean="0">
                            <a:solidFill>
                              <a:srgbClr val="7030A0"/>
                            </a:solidFill>
                            <a:latin typeface="Cambria Math" panose="02040503050406030204" pitchFamily="18" charset="0"/>
                            <a:sym typeface="Symbol" panose="05050102010706020507" pitchFamily="18" charset="2"/>
                          </a:rPr>
                          <m:t>⁡(0.05 </m:t>
                        </m:r>
                        <m:r>
                          <a:rPr lang="en-US" sz="2400" b="0" i="1" smtClean="0">
                            <a:solidFill>
                              <a:srgbClr val="7030A0"/>
                            </a:solidFill>
                            <a:latin typeface="Cambria Math" panose="02040503050406030204" pitchFamily="18" charset="0"/>
                            <a:sym typeface="Symbol" panose="05050102010706020507" pitchFamily="18" charset="2"/>
                          </a:rPr>
                          <m:t>𝑡𝑜</m:t>
                        </m:r>
                        <m:r>
                          <a:rPr lang="en-US" sz="2400" b="0" i="1" smtClean="0">
                            <a:solidFill>
                              <a:srgbClr val="7030A0"/>
                            </a:solidFill>
                            <a:latin typeface="Cambria Math" panose="02040503050406030204" pitchFamily="18" charset="0"/>
                            <a:sym typeface="Symbol" panose="05050102010706020507" pitchFamily="18" charset="2"/>
                          </a:rPr>
                          <m:t> 0.2)</m:t>
                        </m:r>
                      </m:num>
                      <m:den>
                        <m:r>
                          <m:rPr>
                            <m:sty m:val="p"/>
                          </m:rPr>
                          <a:rPr lang="en-US" sz="2400" b="0" i="0" smtClean="0">
                            <a:solidFill>
                              <a:srgbClr val="7030A0"/>
                            </a:solidFill>
                            <a:latin typeface="Cambria Math" panose="02040503050406030204" pitchFamily="18" charset="0"/>
                            <a:sym typeface="Symbol" panose="05050102010706020507" pitchFamily="18" charset="2"/>
                          </a:rPr>
                          <m:t>log</m:t>
                        </m:r>
                        <m:r>
                          <a:rPr lang="en-US" sz="2400" b="0" i="1" smtClean="0">
                            <a:solidFill>
                              <a:srgbClr val="7030A0"/>
                            </a:solidFill>
                            <a:latin typeface="Cambria Math" panose="02040503050406030204" pitchFamily="18" charset="0"/>
                            <a:sym typeface="Symbol" panose="05050102010706020507" pitchFamily="18" charset="2"/>
                          </a:rPr>
                          <m:t>⁡(</m:t>
                        </m:r>
                        <m:sSup>
                          <m:sSupPr>
                            <m:ctrlPr>
                              <a:rPr lang="en-US" sz="2400" b="0" i="1" smtClean="0">
                                <a:solidFill>
                                  <a:srgbClr val="7030A0"/>
                                </a:solidFill>
                                <a:latin typeface="Cambria Math" panose="02040503050406030204" pitchFamily="18" charset="0"/>
                                <a:sym typeface="Symbol" panose="05050102010706020507" pitchFamily="18" charset="2"/>
                              </a:rPr>
                            </m:ctrlPr>
                          </m:sSupPr>
                          <m:e>
                            <m:r>
                              <a:rPr lang="en-US" sz="2400" b="0" i="1" smtClean="0">
                                <a:solidFill>
                                  <a:srgbClr val="7030A0"/>
                                </a:solidFill>
                                <a:latin typeface="Cambria Math" panose="02040503050406030204" pitchFamily="18" charset="0"/>
                                <a:sym typeface="Symbol" panose="05050102010706020507" pitchFamily="18" charset="2"/>
                              </a:rPr>
                              <m:t>10</m:t>
                            </m:r>
                          </m:e>
                          <m:sup>
                            <m:r>
                              <a:rPr lang="en-US" sz="2400" b="0" i="1" smtClean="0">
                                <a:solidFill>
                                  <a:srgbClr val="7030A0"/>
                                </a:solidFill>
                                <a:latin typeface="Cambria Math" panose="02040503050406030204" pitchFamily="18" charset="0"/>
                                <a:sym typeface="Symbol" panose="05050102010706020507" pitchFamily="18" charset="2"/>
                              </a:rPr>
                              <m:t>2</m:t>
                            </m:r>
                          </m:sup>
                        </m:sSup>
                        <m:r>
                          <a:rPr lang="en-US" sz="2400" b="0" i="1" smtClean="0">
                            <a:solidFill>
                              <a:srgbClr val="7030A0"/>
                            </a:solidFill>
                            <a:latin typeface="Cambria Math" panose="02040503050406030204" pitchFamily="18" charset="0"/>
                            <a:sym typeface="Symbol" panose="05050102010706020507" pitchFamily="18" charset="2"/>
                          </a:rPr>
                          <m:t>𝑡𝑜</m:t>
                        </m:r>
                        <m:r>
                          <a:rPr lang="en-US" sz="2400" b="0" i="1" smtClean="0">
                            <a:solidFill>
                              <a:srgbClr val="7030A0"/>
                            </a:solidFill>
                            <a:latin typeface="Cambria Math" panose="02040503050406030204" pitchFamily="18" charset="0"/>
                            <a:sym typeface="Symbol" panose="05050102010706020507" pitchFamily="18" charset="2"/>
                          </a:rPr>
                          <m:t> 10^7)</m:t>
                        </m:r>
                      </m:den>
                    </m:f>
                    <m:r>
                      <a:rPr lang="en-US" sz="2400" b="0" i="1" smtClean="0">
                        <a:solidFill>
                          <a:srgbClr val="7030A0"/>
                        </a:solidFill>
                        <a:latin typeface="Cambria Math" panose="02040503050406030204" pitchFamily="18" charset="0"/>
                        <a:sym typeface="Symbol" panose="05050102010706020507" pitchFamily="18" charset="2"/>
                      </a:rPr>
                      <m:t>−0.75+ </m:t>
                    </m:r>
                    <m:r>
                      <a:rPr lang="en-US" sz="2400" b="0" i="1" smtClean="0">
                        <a:solidFill>
                          <a:srgbClr val="7030A0"/>
                        </a:solidFill>
                        <a:latin typeface="Cambria Math" panose="02040503050406030204" pitchFamily="18" charset="0"/>
                        <a:sym typeface="Symbol" panose="05050102010706020507" pitchFamily="18" charset="2"/>
                      </a:rPr>
                      <m:t>𝑠𝑢𝑏𝑠𝑖𝑑𝑖𝑒𝑠</m:t>
                    </m:r>
                    <m:r>
                      <a:rPr lang="en-US" sz="2400" b="0" i="1" smtClean="0">
                        <a:solidFill>
                          <a:srgbClr val="7030A0"/>
                        </a:solidFill>
                        <a:latin typeface="Cambria Math" panose="02040503050406030204" pitchFamily="18" charset="0"/>
                        <a:sym typeface="Symbol" panose="05050102010706020507" pitchFamily="18" charset="2"/>
                      </a:rPr>
                      <m:t> </m:t>
                    </m:r>
                    <m:r>
                      <a:rPr lang="en-US" sz="2400" b="0" i="1" smtClean="0">
                        <a:solidFill>
                          <a:srgbClr val="7030A0"/>
                        </a:solidFill>
                        <a:latin typeface="Cambria Math" panose="02040503050406030204" pitchFamily="18" charset="0"/>
                        <a:sym typeface="Symbol" panose="05050102010706020507" pitchFamily="18" charset="2"/>
                      </a:rPr>
                      <m:t>𝑡𝑜</m:t>
                    </m:r>
                    <m:r>
                      <a:rPr lang="en-US" sz="2400" b="0" i="1" smtClean="0">
                        <a:solidFill>
                          <a:srgbClr val="7030A0"/>
                        </a:solidFill>
                        <a:latin typeface="Cambria Math" panose="02040503050406030204" pitchFamily="18" charset="0"/>
                        <a:sym typeface="Symbol" panose="05050102010706020507" pitchFamily="18" charset="2"/>
                      </a:rPr>
                      <m:t> </m:t>
                    </m:r>
                    <m:r>
                      <a:rPr lang="en-US" sz="2400" b="0" i="1" smtClean="0">
                        <a:solidFill>
                          <a:srgbClr val="7030A0"/>
                        </a:solidFill>
                        <a:latin typeface="Cambria Math" panose="02040503050406030204" pitchFamily="18" charset="0"/>
                        <a:sym typeface="Symbol" panose="05050102010706020507" pitchFamily="18" charset="2"/>
                      </a:rPr>
                      <m:t>𝑓𝑖𝑠h</m:t>
                    </m:r>
                  </m:oMath>
                </a14:m>
                <a:endParaRPr lang="en-US" sz="2400" dirty="0">
                  <a:solidFill>
                    <a:srgbClr val="7030A0"/>
                  </a:solidFill>
                  <a:latin typeface="Arial" panose="020B0604020202020204" pitchFamily="34" charset="0"/>
                </a:endParaRPr>
              </a:p>
            </p:txBody>
          </p:sp>
        </mc:Choice>
        <mc:Fallback xmlns="">
          <p:sp>
            <p:nvSpPr>
              <p:cNvPr id="12" name="Rectangle 11">
                <a:extLst>
                  <a:ext uri="{FF2B5EF4-FFF2-40B4-BE49-F238E27FC236}">
                    <a16:creationId xmlns:a16="http://schemas.microsoft.com/office/drawing/2014/main" id="{DF842D88-1011-4B60-B514-A6F5340B308C}"/>
                  </a:ext>
                </a:extLst>
              </p:cNvPr>
              <p:cNvSpPr>
                <a:spLocks noRot="1" noChangeAspect="1" noMove="1" noResize="1" noEditPoints="1" noAdjustHandles="1" noChangeArrowheads="1" noChangeShapeType="1" noTextEdit="1"/>
              </p:cNvSpPr>
              <p:nvPr/>
            </p:nvSpPr>
            <p:spPr>
              <a:xfrm>
                <a:off x="4460240" y="2716460"/>
                <a:ext cx="7477760" cy="681790"/>
              </a:xfrm>
              <a:prstGeom prst="rect">
                <a:avLst/>
              </a:prstGeom>
              <a:blipFill>
                <a:blip r:embed="rId3"/>
                <a:stretch>
                  <a:fillRect b="-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58E07EA-A028-44C7-96FE-9EFF93DF4141}"/>
                  </a:ext>
                </a:extLst>
              </p:cNvPr>
              <p:cNvSpPr/>
              <p:nvPr/>
            </p:nvSpPr>
            <p:spPr>
              <a:xfrm>
                <a:off x="7431206" y="6308660"/>
                <a:ext cx="42857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sym typeface="Symbol" panose="05050102010706020507" pitchFamily="18" charset="2"/>
                        </a:rPr>
                        <m:t>𝑃𝑒𝑟𝑘𝑖𝑛𝑠</m:t>
                      </m:r>
                      <m:r>
                        <a:rPr lang="en-US" b="0" i="1" smtClean="0">
                          <a:solidFill>
                            <a:srgbClr val="7030A0"/>
                          </a:solidFill>
                          <a:latin typeface="Cambria Math" panose="02040503050406030204" pitchFamily="18" charset="0"/>
                          <a:sym typeface="Symbol" panose="05050102010706020507" pitchFamily="18" charset="2"/>
                        </a:rPr>
                        <m:t> </m:t>
                      </m:r>
                      <m:r>
                        <a:rPr lang="en-US" b="0" i="1" smtClean="0">
                          <a:solidFill>
                            <a:srgbClr val="7030A0"/>
                          </a:solidFill>
                          <a:latin typeface="Cambria Math" panose="02040503050406030204" pitchFamily="18" charset="0"/>
                          <a:sym typeface="Symbol" panose="05050102010706020507" pitchFamily="18" charset="2"/>
                        </a:rPr>
                        <m:t>𝑒𝑡</m:t>
                      </m:r>
                      <m:r>
                        <a:rPr lang="en-US" b="0" i="1" smtClean="0">
                          <a:solidFill>
                            <a:srgbClr val="7030A0"/>
                          </a:solidFill>
                          <a:latin typeface="Cambria Math" panose="02040503050406030204" pitchFamily="18" charset="0"/>
                          <a:sym typeface="Symbol" panose="05050102010706020507" pitchFamily="18" charset="2"/>
                        </a:rPr>
                        <m:t> </m:t>
                      </m:r>
                      <m:r>
                        <a:rPr lang="en-US" b="0" i="1" smtClean="0">
                          <a:solidFill>
                            <a:srgbClr val="7030A0"/>
                          </a:solidFill>
                          <a:latin typeface="Cambria Math" panose="02040503050406030204" pitchFamily="18" charset="0"/>
                          <a:sym typeface="Symbol" panose="05050102010706020507" pitchFamily="18" charset="2"/>
                        </a:rPr>
                        <m:t>𝑎𝑙</m:t>
                      </m:r>
                      <m:r>
                        <a:rPr lang="en-US" b="0" i="1" smtClean="0">
                          <a:solidFill>
                            <a:srgbClr val="7030A0"/>
                          </a:solidFill>
                          <a:latin typeface="Cambria Math" panose="02040503050406030204" pitchFamily="18" charset="0"/>
                          <a:sym typeface="Symbol" panose="05050102010706020507" pitchFamily="18" charset="2"/>
                        </a:rPr>
                        <m:t>. 2018 (0.2 </m:t>
                      </m:r>
                      <m:r>
                        <a:rPr lang="en-US" b="0" i="1" smtClean="0">
                          <a:solidFill>
                            <a:srgbClr val="7030A0"/>
                          </a:solidFill>
                          <a:latin typeface="Cambria Math" panose="02040503050406030204" pitchFamily="18" charset="0"/>
                          <a:sym typeface="Symbol" panose="05050102010706020507" pitchFamily="18" charset="2"/>
                        </a:rPr>
                        <m:t>𝑡𝑜</m:t>
                      </m:r>
                      <m:r>
                        <a:rPr lang="en-US" b="0" i="1" smtClean="0">
                          <a:solidFill>
                            <a:srgbClr val="7030A0"/>
                          </a:solidFill>
                          <a:latin typeface="Cambria Math" panose="02040503050406030204" pitchFamily="18" charset="0"/>
                          <a:sym typeface="Symbol" panose="05050102010706020507" pitchFamily="18" charset="2"/>
                        </a:rPr>
                        <m:t> 0.5 </m:t>
                      </m:r>
                      <m:r>
                        <a:rPr lang="en-US" b="0" i="1" smtClean="0">
                          <a:solidFill>
                            <a:srgbClr val="7030A0"/>
                          </a:solidFill>
                          <a:latin typeface="Cambria Math" panose="02040503050406030204" pitchFamily="18" charset="0"/>
                          <a:sym typeface="Symbol" panose="05050102010706020507" pitchFamily="18" charset="2"/>
                        </a:rPr>
                        <m:t>𝑖𝑛𝑐𝑟𝑒𝑎𝑠𝑒</m:t>
                      </m:r>
                      <m:r>
                        <a:rPr lang="en-US" b="0" i="1" smtClean="0">
                          <a:solidFill>
                            <a:srgbClr val="7030A0"/>
                          </a:solidFill>
                          <a:latin typeface="Cambria Math" panose="02040503050406030204" pitchFamily="18" charset="0"/>
                          <a:sym typeface="Symbol" panose="05050102010706020507" pitchFamily="18" charset="2"/>
                        </a:rPr>
                        <m:t>)</m:t>
                      </m:r>
                    </m:oMath>
                  </m:oMathPara>
                </a14:m>
                <a:endParaRPr lang="en-US" dirty="0"/>
              </a:p>
            </p:txBody>
          </p:sp>
        </mc:Choice>
        <mc:Fallback xmlns="">
          <p:sp>
            <p:nvSpPr>
              <p:cNvPr id="3" name="Rectangle 2">
                <a:extLst>
                  <a:ext uri="{FF2B5EF4-FFF2-40B4-BE49-F238E27FC236}">
                    <a16:creationId xmlns:a16="http://schemas.microsoft.com/office/drawing/2014/main" id="{B58E07EA-A028-44C7-96FE-9EFF93DF4141}"/>
                  </a:ext>
                </a:extLst>
              </p:cNvPr>
              <p:cNvSpPr>
                <a:spLocks noRot="1" noChangeAspect="1" noMove="1" noResize="1" noEditPoints="1" noAdjustHandles="1" noChangeArrowheads="1" noChangeShapeType="1" noTextEdit="1"/>
              </p:cNvSpPr>
              <p:nvPr/>
            </p:nvSpPr>
            <p:spPr>
              <a:xfrm>
                <a:off x="7431206" y="6308660"/>
                <a:ext cx="4285725" cy="369332"/>
              </a:xfrm>
              <a:prstGeom prst="rect">
                <a:avLst/>
              </a:prstGeom>
              <a:blipFill>
                <a:blip r:embed="rId4"/>
                <a:stretch>
                  <a:fillRect b="-13333"/>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5CC9FACE-3603-4723-8E9F-9D42B5C57A66}"/>
              </a:ext>
            </a:extLst>
          </p:cNvPr>
          <p:cNvSpPr/>
          <p:nvPr/>
        </p:nvSpPr>
        <p:spPr>
          <a:xfrm>
            <a:off x="502920" y="2536566"/>
            <a:ext cx="11369040" cy="1198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60A7059-59F3-4B2F-BD39-1EC54C4CD40D}"/>
                  </a:ext>
                </a:extLst>
              </p:cNvPr>
              <p:cNvSpPr/>
              <p:nvPr/>
            </p:nvSpPr>
            <p:spPr>
              <a:xfrm>
                <a:off x="4876800" y="4099594"/>
                <a:ext cx="7477760" cy="681790"/>
              </a:xfrm>
              <a:prstGeom prst="rect">
                <a:avLst/>
              </a:prstGeom>
            </p:spPr>
            <p:txBody>
              <a:bodyPr wrap="square">
                <a:spAutoFit/>
              </a:bodyPr>
              <a:lstStyle/>
              <a:p>
                <a:pPr algn="ctr"/>
                <a:r>
                  <a:rPr lang="en-US" sz="2400" dirty="0">
                    <a:solidFill>
                      <a:srgbClr val="7030A0"/>
                    </a:solidFill>
                    <a:latin typeface="Arial" panose="020B0604020202020204" pitchFamily="34" charset="0"/>
                    <a:sym typeface="Symbol" panose="05050102010706020507" pitchFamily="18" charset="2"/>
                  </a:rPr>
                  <a:t> </a:t>
                </a:r>
                <a14:m>
                  <m:oMath xmlns:m="http://schemas.openxmlformats.org/officeDocument/2006/math">
                    <m:r>
                      <a:rPr lang="en-US" sz="2400" i="1" smtClean="0">
                        <a:solidFill>
                          <a:srgbClr val="7030A0"/>
                        </a:solidFill>
                        <a:latin typeface="Cambria Math" panose="02040503050406030204" pitchFamily="18" charset="0"/>
                        <a:sym typeface="Symbol" panose="05050102010706020507" pitchFamily="18" charset="2"/>
                      </a:rPr>
                      <m:t>=</m:t>
                    </m:r>
                    <m:f>
                      <m:fPr>
                        <m:ctrlPr>
                          <a:rPr lang="en-US" sz="2400" i="1" smtClean="0">
                            <a:solidFill>
                              <a:srgbClr val="7030A0"/>
                            </a:solidFill>
                            <a:latin typeface="Cambria Math" panose="02040503050406030204" pitchFamily="18" charset="0"/>
                            <a:sym typeface="Symbol" panose="05050102010706020507" pitchFamily="18" charset="2"/>
                          </a:rPr>
                        </m:ctrlPr>
                      </m:fPr>
                      <m:num>
                        <m:r>
                          <m:rPr>
                            <m:sty m:val="p"/>
                          </m:rPr>
                          <a:rPr lang="en-US" sz="2400" b="0" i="0" smtClean="0">
                            <a:solidFill>
                              <a:srgbClr val="7030A0"/>
                            </a:solidFill>
                            <a:latin typeface="Cambria Math" panose="02040503050406030204" pitchFamily="18" charset="0"/>
                            <a:sym typeface="Symbol" panose="05050102010706020507" pitchFamily="18" charset="2"/>
                          </a:rPr>
                          <m:t>log</m:t>
                        </m:r>
                        <m:r>
                          <a:rPr lang="en-US" sz="2400" b="0" i="1" smtClean="0">
                            <a:solidFill>
                              <a:srgbClr val="7030A0"/>
                            </a:solidFill>
                            <a:latin typeface="Cambria Math" panose="02040503050406030204" pitchFamily="18" charset="0"/>
                            <a:sym typeface="Symbol" panose="05050102010706020507" pitchFamily="18" charset="2"/>
                          </a:rPr>
                          <m:t>⁡(0.05 </m:t>
                        </m:r>
                        <m:r>
                          <a:rPr lang="en-US" sz="2400" b="0" i="1" smtClean="0">
                            <a:solidFill>
                              <a:srgbClr val="7030A0"/>
                            </a:solidFill>
                            <a:latin typeface="Cambria Math" panose="02040503050406030204" pitchFamily="18" charset="0"/>
                            <a:sym typeface="Symbol" panose="05050102010706020507" pitchFamily="18" charset="2"/>
                          </a:rPr>
                          <m:t>𝑡𝑜</m:t>
                        </m:r>
                        <m:r>
                          <a:rPr lang="en-US" sz="2400" b="0" i="1" smtClean="0">
                            <a:solidFill>
                              <a:srgbClr val="7030A0"/>
                            </a:solidFill>
                            <a:latin typeface="Cambria Math" panose="02040503050406030204" pitchFamily="18" charset="0"/>
                            <a:sym typeface="Symbol" panose="05050102010706020507" pitchFamily="18" charset="2"/>
                          </a:rPr>
                          <m:t> 0.2)</m:t>
                        </m:r>
                      </m:num>
                      <m:den>
                        <m:r>
                          <m:rPr>
                            <m:sty m:val="p"/>
                          </m:rPr>
                          <a:rPr lang="en-US" sz="2400" b="0" i="0" smtClean="0">
                            <a:solidFill>
                              <a:srgbClr val="7030A0"/>
                            </a:solidFill>
                            <a:latin typeface="Cambria Math" panose="02040503050406030204" pitchFamily="18" charset="0"/>
                            <a:sym typeface="Symbol" panose="05050102010706020507" pitchFamily="18" charset="2"/>
                          </a:rPr>
                          <m:t>log</m:t>
                        </m:r>
                        <m:r>
                          <a:rPr lang="en-US" sz="2400" b="0" i="1" smtClean="0">
                            <a:solidFill>
                              <a:srgbClr val="7030A0"/>
                            </a:solidFill>
                            <a:latin typeface="Cambria Math" panose="02040503050406030204" pitchFamily="18" charset="0"/>
                            <a:sym typeface="Symbol" panose="05050102010706020507" pitchFamily="18" charset="2"/>
                          </a:rPr>
                          <m:t>⁡(</m:t>
                        </m:r>
                        <m:sSup>
                          <m:sSupPr>
                            <m:ctrlPr>
                              <a:rPr lang="en-US" sz="2400" b="0" i="1" smtClean="0">
                                <a:solidFill>
                                  <a:srgbClr val="7030A0"/>
                                </a:solidFill>
                                <a:latin typeface="Cambria Math" panose="02040503050406030204" pitchFamily="18" charset="0"/>
                                <a:sym typeface="Symbol" panose="05050102010706020507" pitchFamily="18" charset="2"/>
                              </a:rPr>
                            </m:ctrlPr>
                          </m:sSupPr>
                          <m:e>
                            <m:r>
                              <a:rPr lang="en-US" sz="2400" b="0" i="1" smtClean="0">
                                <a:solidFill>
                                  <a:srgbClr val="7030A0"/>
                                </a:solidFill>
                                <a:latin typeface="Cambria Math" panose="02040503050406030204" pitchFamily="18" charset="0"/>
                                <a:sym typeface="Symbol" panose="05050102010706020507" pitchFamily="18" charset="2"/>
                              </a:rPr>
                              <m:t>10</m:t>
                            </m:r>
                          </m:e>
                          <m:sup>
                            <m:r>
                              <a:rPr lang="en-US" sz="2400" b="0" i="1" smtClean="0">
                                <a:solidFill>
                                  <a:srgbClr val="7030A0"/>
                                </a:solidFill>
                                <a:latin typeface="Cambria Math" panose="02040503050406030204" pitchFamily="18" charset="0"/>
                                <a:sym typeface="Symbol" panose="05050102010706020507" pitchFamily="18" charset="2"/>
                              </a:rPr>
                              <m:t>2</m:t>
                            </m:r>
                          </m:sup>
                        </m:sSup>
                        <m:r>
                          <a:rPr lang="en-US" sz="2400" b="0" i="1" smtClean="0">
                            <a:solidFill>
                              <a:srgbClr val="7030A0"/>
                            </a:solidFill>
                            <a:latin typeface="Cambria Math" panose="02040503050406030204" pitchFamily="18" charset="0"/>
                            <a:sym typeface="Symbol" panose="05050102010706020507" pitchFamily="18" charset="2"/>
                          </a:rPr>
                          <m:t>𝑡𝑜</m:t>
                        </m:r>
                        <m:r>
                          <a:rPr lang="en-US" sz="2400" b="0" i="1" smtClean="0">
                            <a:solidFill>
                              <a:srgbClr val="7030A0"/>
                            </a:solidFill>
                            <a:latin typeface="Cambria Math" panose="02040503050406030204" pitchFamily="18" charset="0"/>
                            <a:sym typeface="Symbol" panose="05050102010706020507" pitchFamily="18" charset="2"/>
                          </a:rPr>
                          <m:t> 10^7)</m:t>
                        </m:r>
                      </m:den>
                    </m:f>
                    <m:r>
                      <a:rPr lang="en-US" sz="2400" b="0" i="1" smtClean="0">
                        <a:solidFill>
                          <a:srgbClr val="7030A0"/>
                        </a:solidFill>
                        <a:latin typeface="Cambria Math" panose="02040503050406030204" pitchFamily="18" charset="0"/>
                        <a:sym typeface="Symbol" panose="05050102010706020507" pitchFamily="18" charset="2"/>
                      </a:rPr>
                      <m:t>−(0.3 </m:t>
                    </m:r>
                    <m:r>
                      <a:rPr lang="en-US" sz="2400" b="0" i="1" smtClean="0">
                        <a:solidFill>
                          <a:srgbClr val="7030A0"/>
                        </a:solidFill>
                        <a:latin typeface="Cambria Math" panose="02040503050406030204" pitchFamily="18" charset="0"/>
                        <a:sym typeface="Symbol" panose="05050102010706020507" pitchFamily="18" charset="2"/>
                      </a:rPr>
                      <m:t>𝑡𝑜</m:t>
                    </m:r>
                    <m:r>
                      <a:rPr lang="en-US" sz="2400" b="0" i="1" smtClean="0">
                        <a:solidFill>
                          <a:srgbClr val="7030A0"/>
                        </a:solidFill>
                        <a:latin typeface="Cambria Math" panose="02040503050406030204" pitchFamily="18" charset="0"/>
                        <a:sym typeface="Symbol" panose="05050102010706020507" pitchFamily="18" charset="2"/>
                      </a:rPr>
                      <m:t> 0.5)+</m:t>
                    </m:r>
                    <m:r>
                      <a:rPr lang="en-US" sz="2400" b="0" i="1" smtClean="0">
                        <a:solidFill>
                          <a:srgbClr val="7030A0"/>
                        </a:solidFill>
                        <a:latin typeface="Cambria Math" panose="02040503050406030204" pitchFamily="18" charset="0"/>
                        <a:sym typeface="Symbol" panose="05050102010706020507" pitchFamily="18" charset="2"/>
                      </a:rPr>
                      <m:t>𝑠𝑢𝑏𝑠𝑖𝑑𝑖𝑒𝑠</m:t>
                    </m:r>
                    <m:r>
                      <a:rPr lang="en-US" sz="2400" b="0" i="1" smtClean="0">
                        <a:solidFill>
                          <a:srgbClr val="7030A0"/>
                        </a:solidFill>
                        <a:latin typeface="Cambria Math" panose="02040503050406030204" pitchFamily="18" charset="0"/>
                        <a:sym typeface="Symbol" panose="05050102010706020507" pitchFamily="18" charset="2"/>
                      </a:rPr>
                      <m:t> </m:t>
                    </m:r>
                    <m:r>
                      <a:rPr lang="en-US" sz="2400" b="0" i="1" smtClean="0">
                        <a:solidFill>
                          <a:srgbClr val="7030A0"/>
                        </a:solidFill>
                        <a:latin typeface="Cambria Math" panose="02040503050406030204" pitchFamily="18" charset="0"/>
                        <a:sym typeface="Symbol" panose="05050102010706020507" pitchFamily="18" charset="2"/>
                      </a:rPr>
                      <m:t>𝑡𝑜</m:t>
                    </m:r>
                    <m:r>
                      <a:rPr lang="en-US" sz="2400" b="0" i="1" smtClean="0">
                        <a:solidFill>
                          <a:srgbClr val="7030A0"/>
                        </a:solidFill>
                        <a:latin typeface="Cambria Math" panose="02040503050406030204" pitchFamily="18" charset="0"/>
                        <a:sym typeface="Symbol" panose="05050102010706020507" pitchFamily="18" charset="2"/>
                      </a:rPr>
                      <m:t> </m:t>
                    </m:r>
                    <m:r>
                      <a:rPr lang="en-US" sz="2400" b="0" i="1" smtClean="0">
                        <a:solidFill>
                          <a:srgbClr val="7030A0"/>
                        </a:solidFill>
                        <a:latin typeface="Cambria Math" panose="02040503050406030204" pitchFamily="18" charset="0"/>
                        <a:sym typeface="Symbol" panose="05050102010706020507" pitchFamily="18" charset="2"/>
                      </a:rPr>
                      <m:t>𝑓𝑖𝑠h</m:t>
                    </m:r>
                  </m:oMath>
                </a14:m>
                <a:endParaRPr lang="en-US" sz="2400" dirty="0">
                  <a:solidFill>
                    <a:srgbClr val="7030A0"/>
                  </a:solidFill>
                  <a:latin typeface="Arial" panose="020B0604020202020204" pitchFamily="34" charset="0"/>
                </a:endParaRPr>
              </a:p>
            </p:txBody>
          </p:sp>
        </mc:Choice>
        <mc:Fallback xmlns="">
          <p:sp>
            <p:nvSpPr>
              <p:cNvPr id="15" name="Rectangle 14">
                <a:extLst>
                  <a:ext uri="{FF2B5EF4-FFF2-40B4-BE49-F238E27FC236}">
                    <a16:creationId xmlns:a16="http://schemas.microsoft.com/office/drawing/2014/main" id="{260A7059-59F3-4B2F-BD39-1EC54C4CD40D}"/>
                  </a:ext>
                </a:extLst>
              </p:cNvPr>
              <p:cNvSpPr>
                <a:spLocks noRot="1" noChangeAspect="1" noMove="1" noResize="1" noEditPoints="1" noAdjustHandles="1" noChangeArrowheads="1" noChangeShapeType="1" noTextEdit="1"/>
              </p:cNvSpPr>
              <p:nvPr/>
            </p:nvSpPr>
            <p:spPr>
              <a:xfrm>
                <a:off x="4876800" y="4099594"/>
                <a:ext cx="7477760" cy="681790"/>
              </a:xfrm>
              <a:prstGeom prst="rect">
                <a:avLst/>
              </a:prstGeom>
              <a:blipFill>
                <a:blip r:embed="rId5"/>
                <a:stretch>
                  <a:fillRect b="-901"/>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3C5EE02E-FF92-47A5-90DC-09DD014B159D}"/>
              </a:ext>
            </a:extLst>
          </p:cNvPr>
          <p:cNvSpPr/>
          <p:nvPr/>
        </p:nvSpPr>
        <p:spPr>
          <a:xfrm>
            <a:off x="320040" y="3671492"/>
            <a:ext cx="11653520" cy="13815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81E1DC0-F9DA-4129-88F8-B682A123A388}"/>
              </a:ext>
            </a:extLst>
          </p:cNvPr>
          <p:cNvSpPr/>
          <p:nvPr/>
        </p:nvSpPr>
        <p:spPr>
          <a:xfrm>
            <a:off x="555843" y="6308660"/>
            <a:ext cx="11653520" cy="341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DD6A4C5E-5F09-4812-B9E5-F15E497794C3}"/>
              </a:ext>
            </a:extLst>
          </p:cNvPr>
          <p:cNvCxnSpPr/>
          <p:nvPr/>
        </p:nvCxnSpPr>
        <p:spPr>
          <a:xfrm flipV="1">
            <a:off x="3423920" y="1335462"/>
            <a:ext cx="0" cy="4476058"/>
          </a:xfrm>
          <a:prstGeom prst="line">
            <a:avLst/>
          </a:prstGeom>
          <a:ln>
            <a:prstDash val="lg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06E5AE4E-DE5A-4473-B088-9078ED28C266}"/>
                  </a:ext>
                </a:extLst>
              </p:cNvPr>
              <p:cNvSpPr/>
              <p:nvPr/>
            </p:nvSpPr>
            <p:spPr>
              <a:xfrm>
                <a:off x="4343401" y="1237249"/>
                <a:ext cx="5108813" cy="681790"/>
              </a:xfrm>
              <a:prstGeom prst="rect">
                <a:avLst/>
              </a:prstGeom>
            </p:spPr>
            <p:txBody>
              <a:bodyPr wrap="square">
                <a:spAutoFit/>
              </a:bodyPr>
              <a:lstStyle/>
              <a:p>
                <a:pPr algn="ctr"/>
                <a:r>
                  <a:rPr lang="en-US" sz="2400" dirty="0">
                    <a:solidFill>
                      <a:srgbClr val="7030A0"/>
                    </a:solidFill>
                    <a:latin typeface="Arial" panose="020B0604020202020204" pitchFamily="34" charset="0"/>
                    <a:sym typeface="Symbol" panose="05050102010706020507" pitchFamily="18" charset="2"/>
                  </a:rPr>
                  <a:t> </a:t>
                </a:r>
                <a14:m>
                  <m:oMath xmlns:m="http://schemas.openxmlformats.org/officeDocument/2006/math">
                    <m:r>
                      <a:rPr lang="en-US" sz="2400" i="1" smtClean="0">
                        <a:solidFill>
                          <a:srgbClr val="7030A0"/>
                        </a:solidFill>
                        <a:latin typeface="Cambria Math" panose="02040503050406030204" pitchFamily="18" charset="0"/>
                        <a:sym typeface="Symbol" panose="05050102010706020507" pitchFamily="18" charset="2"/>
                      </a:rPr>
                      <m:t>=</m:t>
                    </m:r>
                    <m:f>
                      <m:fPr>
                        <m:ctrlPr>
                          <a:rPr lang="en-US" sz="2400" i="1" smtClean="0">
                            <a:solidFill>
                              <a:srgbClr val="7030A0"/>
                            </a:solidFill>
                            <a:latin typeface="Cambria Math" panose="02040503050406030204" pitchFamily="18" charset="0"/>
                            <a:sym typeface="Symbol" panose="05050102010706020507" pitchFamily="18" charset="2"/>
                          </a:rPr>
                        </m:ctrlPr>
                      </m:fPr>
                      <m:num>
                        <m:r>
                          <m:rPr>
                            <m:sty m:val="p"/>
                          </m:rPr>
                          <a:rPr lang="en-US" sz="2400" b="0" i="0" smtClean="0">
                            <a:solidFill>
                              <a:srgbClr val="7030A0"/>
                            </a:solidFill>
                            <a:latin typeface="Cambria Math" panose="02040503050406030204" pitchFamily="18" charset="0"/>
                            <a:sym typeface="Symbol" panose="05050102010706020507" pitchFamily="18" charset="2"/>
                          </a:rPr>
                          <m:t>log</m:t>
                        </m:r>
                        <m:r>
                          <a:rPr lang="en-US" sz="2400" b="0" i="1" smtClean="0">
                            <a:solidFill>
                              <a:srgbClr val="7030A0"/>
                            </a:solidFill>
                            <a:latin typeface="Cambria Math" panose="02040503050406030204" pitchFamily="18" charset="0"/>
                            <a:sym typeface="Symbol" panose="05050102010706020507" pitchFamily="18" charset="2"/>
                          </a:rPr>
                          <m:t>⁡(0.05 </m:t>
                        </m:r>
                        <m:r>
                          <a:rPr lang="en-US" sz="2400" b="0" i="1" smtClean="0">
                            <a:solidFill>
                              <a:srgbClr val="7030A0"/>
                            </a:solidFill>
                            <a:latin typeface="Cambria Math" panose="02040503050406030204" pitchFamily="18" charset="0"/>
                            <a:sym typeface="Symbol" panose="05050102010706020507" pitchFamily="18" charset="2"/>
                          </a:rPr>
                          <m:t>𝑡𝑜</m:t>
                        </m:r>
                        <m:r>
                          <a:rPr lang="en-US" sz="2400" b="0" i="1" smtClean="0">
                            <a:solidFill>
                              <a:srgbClr val="7030A0"/>
                            </a:solidFill>
                            <a:latin typeface="Cambria Math" panose="02040503050406030204" pitchFamily="18" charset="0"/>
                            <a:sym typeface="Symbol" panose="05050102010706020507" pitchFamily="18" charset="2"/>
                          </a:rPr>
                          <m:t> 0.2)</m:t>
                        </m:r>
                      </m:num>
                      <m:den>
                        <m:r>
                          <m:rPr>
                            <m:sty m:val="p"/>
                          </m:rPr>
                          <a:rPr lang="en-US" sz="2400" b="0" i="0" smtClean="0">
                            <a:solidFill>
                              <a:srgbClr val="7030A0"/>
                            </a:solidFill>
                            <a:latin typeface="Cambria Math" panose="02040503050406030204" pitchFamily="18" charset="0"/>
                            <a:sym typeface="Symbol" panose="05050102010706020507" pitchFamily="18" charset="2"/>
                          </a:rPr>
                          <m:t>log</m:t>
                        </m:r>
                        <m:r>
                          <a:rPr lang="en-US" sz="2400" b="0" i="1" smtClean="0">
                            <a:solidFill>
                              <a:srgbClr val="7030A0"/>
                            </a:solidFill>
                            <a:latin typeface="Cambria Math" panose="02040503050406030204" pitchFamily="18" charset="0"/>
                            <a:sym typeface="Symbol" panose="05050102010706020507" pitchFamily="18" charset="2"/>
                          </a:rPr>
                          <m:t>⁡(</m:t>
                        </m:r>
                        <m:sSup>
                          <m:sSupPr>
                            <m:ctrlPr>
                              <a:rPr lang="en-US" sz="2400" b="0" i="1" smtClean="0">
                                <a:solidFill>
                                  <a:srgbClr val="7030A0"/>
                                </a:solidFill>
                                <a:latin typeface="Cambria Math" panose="02040503050406030204" pitchFamily="18" charset="0"/>
                                <a:sym typeface="Symbol" panose="05050102010706020507" pitchFamily="18" charset="2"/>
                              </a:rPr>
                            </m:ctrlPr>
                          </m:sSupPr>
                          <m:e>
                            <m:r>
                              <a:rPr lang="en-US" sz="2400" b="0" i="1" smtClean="0">
                                <a:solidFill>
                                  <a:srgbClr val="7030A0"/>
                                </a:solidFill>
                                <a:latin typeface="Cambria Math" panose="02040503050406030204" pitchFamily="18" charset="0"/>
                                <a:sym typeface="Symbol" panose="05050102010706020507" pitchFamily="18" charset="2"/>
                              </a:rPr>
                              <m:t>10</m:t>
                            </m:r>
                          </m:e>
                          <m:sup>
                            <m:r>
                              <a:rPr lang="en-US" sz="2400" b="0" i="1" smtClean="0">
                                <a:solidFill>
                                  <a:srgbClr val="7030A0"/>
                                </a:solidFill>
                                <a:latin typeface="Cambria Math" panose="02040503050406030204" pitchFamily="18" charset="0"/>
                                <a:sym typeface="Symbol" panose="05050102010706020507" pitchFamily="18" charset="2"/>
                              </a:rPr>
                              <m:t>2</m:t>
                            </m:r>
                          </m:sup>
                        </m:sSup>
                        <m:r>
                          <a:rPr lang="en-US" sz="2400" b="0" i="1" smtClean="0">
                            <a:solidFill>
                              <a:srgbClr val="7030A0"/>
                            </a:solidFill>
                            <a:latin typeface="Cambria Math" panose="02040503050406030204" pitchFamily="18" charset="0"/>
                            <a:sym typeface="Symbol" panose="05050102010706020507" pitchFamily="18" charset="2"/>
                          </a:rPr>
                          <m:t>𝑡𝑜</m:t>
                        </m:r>
                        <m:sSup>
                          <m:sSupPr>
                            <m:ctrlPr>
                              <a:rPr lang="en-US" sz="2400" i="1">
                                <a:solidFill>
                                  <a:srgbClr val="7030A0"/>
                                </a:solidFill>
                                <a:latin typeface="Cambria Math" panose="02040503050406030204" pitchFamily="18" charset="0"/>
                                <a:sym typeface="Symbol" panose="05050102010706020507" pitchFamily="18" charset="2"/>
                              </a:rPr>
                            </m:ctrlPr>
                          </m:sSupPr>
                          <m:e>
                            <m:r>
                              <a:rPr lang="en-US" sz="2400" i="1">
                                <a:solidFill>
                                  <a:srgbClr val="7030A0"/>
                                </a:solidFill>
                                <a:latin typeface="Cambria Math" panose="02040503050406030204" pitchFamily="18" charset="0"/>
                                <a:sym typeface="Symbol" panose="05050102010706020507" pitchFamily="18" charset="2"/>
                              </a:rPr>
                              <m:t>10</m:t>
                            </m:r>
                          </m:e>
                          <m:sup>
                            <m:r>
                              <a:rPr lang="en-US" sz="2400" b="0" i="1" smtClean="0">
                                <a:solidFill>
                                  <a:srgbClr val="7030A0"/>
                                </a:solidFill>
                                <a:latin typeface="Cambria Math" panose="02040503050406030204" pitchFamily="18" charset="0"/>
                                <a:sym typeface="Symbol" panose="05050102010706020507" pitchFamily="18" charset="2"/>
                              </a:rPr>
                              <m:t>7</m:t>
                            </m:r>
                          </m:sup>
                        </m:sSup>
                        <m:r>
                          <a:rPr lang="en-US" sz="2400" b="0" i="1" smtClean="0">
                            <a:solidFill>
                              <a:srgbClr val="7030A0"/>
                            </a:solidFill>
                            <a:latin typeface="Cambria Math" panose="02040503050406030204" pitchFamily="18" charset="0"/>
                            <a:sym typeface="Symbol" panose="05050102010706020507" pitchFamily="18" charset="2"/>
                          </a:rPr>
                          <m:t>)</m:t>
                        </m:r>
                      </m:den>
                    </m:f>
                    <m:r>
                      <a:rPr lang="en-US" sz="2400" b="0" i="1" smtClean="0">
                        <a:solidFill>
                          <a:srgbClr val="7030A0"/>
                        </a:solidFill>
                        <a:latin typeface="Cambria Math" panose="02040503050406030204" pitchFamily="18" charset="0"/>
                        <a:sym typeface="Symbol" panose="05050102010706020507" pitchFamily="18" charset="2"/>
                      </a:rPr>
                      <m:t>−0.75</m:t>
                    </m:r>
                  </m:oMath>
                </a14:m>
                <a:endParaRPr lang="en-US" sz="2400" dirty="0">
                  <a:solidFill>
                    <a:srgbClr val="7030A0"/>
                  </a:solidFill>
                  <a:latin typeface="Arial" panose="020B0604020202020204" pitchFamily="34" charset="0"/>
                </a:endParaRPr>
              </a:p>
            </p:txBody>
          </p:sp>
        </mc:Choice>
        <mc:Fallback>
          <p:sp>
            <p:nvSpPr>
              <p:cNvPr id="14" name="Rectangle 13">
                <a:extLst>
                  <a:ext uri="{FF2B5EF4-FFF2-40B4-BE49-F238E27FC236}">
                    <a16:creationId xmlns:a16="http://schemas.microsoft.com/office/drawing/2014/main" id="{06E5AE4E-DE5A-4473-B088-9078ED28C266}"/>
                  </a:ext>
                </a:extLst>
              </p:cNvPr>
              <p:cNvSpPr>
                <a:spLocks noRot="1" noChangeAspect="1" noMove="1" noResize="1" noEditPoints="1" noAdjustHandles="1" noChangeArrowheads="1" noChangeShapeType="1" noTextEdit="1"/>
              </p:cNvSpPr>
              <p:nvPr/>
            </p:nvSpPr>
            <p:spPr>
              <a:xfrm>
                <a:off x="4343401" y="1237249"/>
                <a:ext cx="5108813" cy="68179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50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xit" presetSubtype="37" fill="hold" grpId="0" nodeType="clickEffect">
                                  <p:stCondLst>
                                    <p:cond delay="0"/>
                                  </p:stCondLst>
                                  <p:childTnLst>
                                    <p:animEffect transition="out" filter="barn(outVertic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animBg="1"/>
      <p:bldP spid="27"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D664EA-8F9F-4389-B9D2-5602DD93F0C6}"/>
              </a:ext>
            </a:extLst>
          </p:cNvPr>
          <p:cNvPicPr>
            <a:picLocks noChangeAspect="1"/>
          </p:cNvPicPr>
          <p:nvPr/>
        </p:nvPicPr>
        <p:blipFill rotWithShape="1">
          <a:blip r:embed="rId2"/>
          <a:srcRect l="4000" t="14708"/>
          <a:stretch/>
        </p:blipFill>
        <p:spPr>
          <a:xfrm>
            <a:off x="-94250" y="384142"/>
            <a:ext cx="12693019" cy="6089715"/>
          </a:xfrm>
          <a:prstGeom prst="rect">
            <a:avLst/>
          </a:prstGeom>
        </p:spPr>
      </p:pic>
      <p:sp>
        <p:nvSpPr>
          <p:cNvPr id="6" name="Rectangle 5">
            <a:extLst>
              <a:ext uri="{FF2B5EF4-FFF2-40B4-BE49-F238E27FC236}">
                <a16:creationId xmlns:a16="http://schemas.microsoft.com/office/drawing/2014/main" id="{620C2A03-F35E-455D-AD89-21A852D2B1DE}"/>
              </a:ext>
            </a:extLst>
          </p:cNvPr>
          <p:cNvSpPr/>
          <p:nvPr/>
        </p:nvSpPr>
        <p:spPr>
          <a:xfrm>
            <a:off x="640080" y="640080"/>
            <a:ext cx="2752354" cy="2709275"/>
          </a:xfrm>
          <a:prstGeom prst="rect">
            <a:avLst/>
          </a:prstGeom>
          <a:solidFill>
            <a:schemeClr val="bg1"/>
          </a:solidFill>
          <a:ln w="174625" cmpd="thinThick">
            <a:solidFill>
              <a:schemeClr val="bg1"/>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sz="4000" dirty="0">
                <a:solidFill>
                  <a:schemeClr val="tx1">
                    <a:lumMod val="85000"/>
                    <a:lumOff val="15000"/>
                  </a:schemeClr>
                </a:solidFill>
                <a:latin typeface="+mj-lt"/>
                <a:ea typeface="+mj-ea"/>
                <a:cs typeface="+mj-cs"/>
                <a:sym typeface="Symbol" panose="05050102010706020507" pitchFamily="18" charset="2"/>
              </a:rPr>
              <a:t>Mesocosm experiment</a:t>
            </a:r>
          </a:p>
          <a:p>
            <a:pPr algn="ctr" defTabSz="914400">
              <a:lnSpc>
                <a:spcPct val="90000"/>
              </a:lnSpc>
              <a:spcBef>
                <a:spcPct val="0"/>
              </a:spcBef>
              <a:spcAft>
                <a:spcPts val="600"/>
              </a:spcAft>
            </a:pPr>
            <a:r>
              <a:rPr lang="en-US" sz="2800" dirty="0">
                <a:solidFill>
                  <a:schemeClr val="tx1">
                    <a:lumMod val="85000"/>
                    <a:lumOff val="15000"/>
                  </a:schemeClr>
                </a:solidFill>
                <a:latin typeface="+mj-lt"/>
                <a:ea typeface="+mj-ea"/>
                <a:cs typeface="+mj-cs"/>
                <a:sym typeface="Symbol" panose="05050102010706020507" pitchFamily="18" charset="2"/>
              </a:rPr>
              <a:t>(July 2023)</a:t>
            </a:r>
            <a:endParaRPr lang="en-US" sz="2800"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158098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14C733-5A45-4844-B243-0F536269DBBD}"/>
              </a:ext>
            </a:extLst>
          </p:cNvPr>
          <p:cNvPicPr>
            <a:picLocks noChangeAspect="1"/>
          </p:cNvPicPr>
          <p:nvPr/>
        </p:nvPicPr>
        <p:blipFill rotWithShape="1">
          <a:blip r:embed="rId3">
            <a:extLst>
              <a:ext uri="{28A0092B-C50C-407E-A947-70E740481C1C}">
                <a14:useLocalDpi xmlns:a14="http://schemas.microsoft.com/office/drawing/2010/main" val="0"/>
              </a:ext>
            </a:extLst>
          </a:blip>
          <a:srcRect r="45159" b="1859"/>
          <a:stretch/>
        </p:blipFill>
        <p:spPr>
          <a:xfrm>
            <a:off x="838200" y="681037"/>
            <a:ext cx="5009941" cy="4839941"/>
          </a:xfrm>
          <a:prstGeom prst="rect">
            <a:avLst/>
          </a:prstGeom>
        </p:spPr>
      </p:pic>
      <p:pic>
        <p:nvPicPr>
          <p:cNvPr id="5" name="Picture 4">
            <a:extLst>
              <a:ext uri="{FF2B5EF4-FFF2-40B4-BE49-F238E27FC236}">
                <a16:creationId xmlns:a16="http://schemas.microsoft.com/office/drawing/2014/main" id="{A0994533-9F16-42E1-9C62-1242672AA18A}"/>
              </a:ext>
            </a:extLst>
          </p:cNvPr>
          <p:cNvPicPr>
            <a:picLocks noChangeAspect="1"/>
          </p:cNvPicPr>
          <p:nvPr/>
        </p:nvPicPr>
        <p:blipFill rotWithShape="1">
          <a:blip r:embed="rId4">
            <a:extLst>
              <a:ext uri="{28A0092B-C50C-407E-A947-70E740481C1C}">
                <a14:useLocalDpi xmlns:a14="http://schemas.microsoft.com/office/drawing/2010/main" val="0"/>
              </a:ext>
            </a:extLst>
          </a:blip>
          <a:srcRect l="15790" r="24781" b="-1"/>
          <a:stretch/>
        </p:blipFill>
        <p:spPr>
          <a:xfrm>
            <a:off x="6095999" y="10"/>
            <a:ext cx="6105655" cy="6857990"/>
          </a:xfrm>
          <a:prstGeom prst="rect">
            <a:avLst/>
          </a:prstGeom>
        </p:spPr>
      </p:pic>
      <p:grpSp>
        <p:nvGrpSpPr>
          <p:cNvPr id="23" name="Group 22">
            <a:extLst>
              <a:ext uri="{FF2B5EF4-FFF2-40B4-BE49-F238E27FC236}">
                <a16:creationId xmlns:a16="http://schemas.microsoft.com/office/drawing/2014/main" id="{BB91E6F7-0F9D-40C3-A6FB-CA62ABA5500F}"/>
              </a:ext>
            </a:extLst>
          </p:cNvPr>
          <p:cNvGrpSpPr/>
          <p:nvPr/>
        </p:nvGrpSpPr>
        <p:grpSpPr>
          <a:xfrm>
            <a:off x="2923416" y="1337022"/>
            <a:ext cx="213768" cy="1717803"/>
            <a:chOff x="2923416" y="1337022"/>
            <a:chExt cx="213768" cy="1717803"/>
          </a:xfrm>
        </p:grpSpPr>
        <p:sp>
          <p:nvSpPr>
            <p:cNvPr id="15" name="Rectangle 14">
              <a:extLst>
                <a:ext uri="{FF2B5EF4-FFF2-40B4-BE49-F238E27FC236}">
                  <a16:creationId xmlns:a16="http://schemas.microsoft.com/office/drawing/2014/main" id="{5EFD6D05-312C-4FD5-AE47-B9FA325CE2A2}"/>
                </a:ext>
              </a:extLst>
            </p:cNvPr>
            <p:cNvSpPr/>
            <p:nvPr/>
          </p:nvSpPr>
          <p:spPr>
            <a:xfrm>
              <a:off x="2923416" y="2431573"/>
              <a:ext cx="173249" cy="161365"/>
            </a:xfrm>
            <a:prstGeom prst="rect">
              <a:avLst/>
            </a:prstGeom>
            <a:solidFill>
              <a:srgbClr val="FDC100">
                <a:alpha val="47059"/>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B706F81-2581-44AE-86A6-AA190AB9D39B}"/>
                </a:ext>
              </a:extLst>
            </p:cNvPr>
            <p:cNvSpPr/>
            <p:nvPr/>
          </p:nvSpPr>
          <p:spPr>
            <a:xfrm>
              <a:off x="2963935" y="2893460"/>
              <a:ext cx="173249" cy="161365"/>
            </a:xfrm>
            <a:prstGeom prst="rect">
              <a:avLst/>
            </a:prstGeom>
            <a:solidFill>
              <a:srgbClr val="FDC100">
                <a:alpha val="47059"/>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D91FD60E-E81D-4A58-8FCE-81F706D5708D}"/>
                </a:ext>
              </a:extLst>
            </p:cNvPr>
            <p:cNvCxnSpPr>
              <a:cxnSpLocks/>
            </p:cNvCxnSpPr>
            <p:nvPr/>
          </p:nvCxnSpPr>
          <p:spPr>
            <a:xfrm flipH="1" flipV="1">
              <a:off x="2963935" y="1337022"/>
              <a:ext cx="46105" cy="1556438"/>
            </a:xfrm>
            <a:prstGeom prst="straightConnector1">
              <a:avLst/>
            </a:prstGeom>
            <a:ln>
              <a:solidFill>
                <a:srgbClr val="FDE186"/>
              </a:solidFill>
              <a:tailEnd type="triangle"/>
            </a:ln>
          </p:spPr>
          <p:style>
            <a:lnRef idx="1">
              <a:schemeClr val="accent6"/>
            </a:lnRef>
            <a:fillRef idx="0">
              <a:schemeClr val="accent6"/>
            </a:fillRef>
            <a:effectRef idx="0">
              <a:schemeClr val="accent6"/>
            </a:effectRef>
            <a:fontRef idx="minor">
              <a:schemeClr val="tx1"/>
            </a:fontRef>
          </p:style>
        </p:cxnSp>
      </p:grpSp>
      <p:sp>
        <p:nvSpPr>
          <p:cNvPr id="11" name="Rectangle 10">
            <a:extLst>
              <a:ext uri="{FF2B5EF4-FFF2-40B4-BE49-F238E27FC236}">
                <a16:creationId xmlns:a16="http://schemas.microsoft.com/office/drawing/2014/main" id="{43C8B1AD-B56B-4F4F-9D4B-60DB4F4CCA81}"/>
              </a:ext>
            </a:extLst>
          </p:cNvPr>
          <p:cNvSpPr/>
          <p:nvPr/>
        </p:nvSpPr>
        <p:spPr>
          <a:xfrm>
            <a:off x="991853" y="2070158"/>
            <a:ext cx="2145331" cy="1141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51B9FB7-241D-4F29-86B0-E1052EF85676}"/>
              </a:ext>
            </a:extLst>
          </p:cNvPr>
          <p:cNvPicPr>
            <a:picLocks noChangeAspect="1"/>
          </p:cNvPicPr>
          <p:nvPr/>
        </p:nvPicPr>
        <p:blipFill rotWithShape="1">
          <a:blip r:embed="rId4">
            <a:extLst>
              <a:ext uri="{28A0092B-C50C-407E-A947-70E740481C1C}">
                <a14:useLocalDpi xmlns:a14="http://schemas.microsoft.com/office/drawing/2010/main" val="0"/>
              </a:ext>
            </a:extLst>
          </a:blip>
          <a:srcRect l="73613" t="95000" r="2994" b="-1"/>
          <a:stretch/>
        </p:blipFill>
        <p:spPr>
          <a:xfrm>
            <a:off x="9788651" y="6515090"/>
            <a:ext cx="2403349" cy="342900"/>
          </a:xfrm>
          <a:prstGeom prst="rect">
            <a:avLst/>
          </a:prstGeom>
        </p:spPr>
      </p:pic>
      <p:sp>
        <p:nvSpPr>
          <p:cNvPr id="17" name="Rectangle 16">
            <a:extLst>
              <a:ext uri="{FF2B5EF4-FFF2-40B4-BE49-F238E27FC236}">
                <a16:creationId xmlns:a16="http://schemas.microsoft.com/office/drawing/2014/main" id="{A5084EE4-9CA5-441E-B54D-04E56E0835C0}"/>
              </a:ext>
            </a:extLst>
          </p:cNvPr>
          <p:cNvSpPr/>
          <p:nvPr/>
        </p:nvSpPr>
        <p:spPr>
          <a:xfrm>
            <a:off x="485672" y="5732433"/>
            <a:ext cx="4297344" cy="954107"/>
          </a:xfrm>
          <a:prstGeom prst="rect">
            <a:avLst/>
          </a:prstGeom>
        </p:spPr>
        <p:txBody>
          <a:bodyPr wrap="square">
            <a:spAutoFit/>
          </a:bodyPr>
          <a:lstStyle/>
          <a:p>
            <a:r>
              <a:rPr lang="en-US" sz="800" dirty="0">
                <a:solidFill>
                  <a:srgbClr val="222222"/>
                </a:solidFill>
                <a:latin typeface="Arial" panose="020B0604020202020204" pitchFamily="34" charset="0"/>
              </a:rPr>
              <a:t>Junker, J. R., Cross, W. F., Benstead, J. P., Huryn, A. D., Hood, J. M., Nelson, D., ... &amp; </a:t>
            </a:r>
            <a:r>
              <a:rPr lang="en-US" sz="800" dirty="0" err="1">
                <a:solidFill>
                  <a:srgbClr val="222222"/>
                </a:solidFill>
                <a:latin typeface="Arial" panose="020B0604020202020204" pitchFamily="34" charset="0"/>
              </a:rPr>
              <a:t>Ólafsson</a:t>
            </a:r>
            <a:r>
              <a:rPr lang="en-US" sz="800" dirty="0">
                <a:solidFill>
                  <a:srgbClr val="222222"/>
                </a:solidFill>
                <a:latin typeface="Arial" panose="020B0604020202020204" pitchFamily="34" charset="0"/>
              </a:rPr>
              <a:t>, J. S. (2020). R </a:t>
            </a:r>
            <a:r>
              <a:rPr lang="en-US" sz="800" dirty="0" err="1">
                <a:solidFill>
                  <a:srgbClr val="222222"/>
                </a:solidFill>
                <a:latin typeface="Arial" panose="020B0604020202020204" pitchFamily="34" charset="0"/>
              </a:rPr>
              <a:t>esource</a:t>
            </a:r>
            <a:r>
              <a:rPr lang="en-US" sz="800" dirty="0">
                <a:solidFill>
                  <a:srgbClr val="222222"/>
                </a:solidFill>
                <a:latin typeface="Arial" panose="020B0604020202020204" pitchFamily="34" charset="0"/>
              </a:rPr>
              <a:t> supply governs the apparent temperature dependence of animal production in stream ecosystems. Ecology Letters, 23(12), 1809-1819.</a:t>
            </a:r>
          </a:p>
          <a:p>
            <a:endParaRPr lang="en-US" sz="800" dirty="0">
              <a:solidFill>
                <a:srgbClr val="222222"/>
              </a:solidFill>
              <a:latin typeface="Arial" panose="020B0604020202020204" pitchFamily="34" charset="0"/>
            </a:endParaRPr>
          </a:p>
          <a:p>
            <a:r>
              <a:rPr lang="en-US" sz="800" dirty="0">
                <a:solidFill>
                  <a:srgbClr val="222222"/>
                </a:solidFill>
                <a:latin typeface="Arial" panose="020B0604020202020204" pitchFamily="34" charset="0"/>
              </a:rPr>
              <a:t>Cross, W. F., Hood, J. M., Benstead, J. P., Huryn, A. D., &amp; Nelson, D. (2015). Interactions between temperature and nutrients across levels of ecological organization. </a:t>
            </a:r>
            <a:r>
              <a:rPr lang="en-US" sz="800" i="1" dirty="0">
                <a:solidFill>
                  <a:srgbClr val="222222"/>
                </a:solidFill>
                <a:latin typeface="Arial" panose="020B0604020202020204" pitchFamily="34" charset="0"/>
              </a:rPr>
              <a:t>Global Change Biology</a:t>
            </a:r>
            <a:r>
              <a:rPr lang="en-US" sz="800" dirty="0">
                <a:solidFill>
                  <a:srgbClr val="222222"/>
                </a:solidFill>
                <a:latin typeface="Arial" panose="020B0604020202020204" pitchFamily="34" charset="0"/>
              </a:rPr>
              <a:t>, </a:t>
            </a:r>
            <a:r>
              <a:rPr lang="en-US" sz="800" i="1" dirty="0">
                <a:solidFill>
                  <a:srgbClr val="222222"/>
                </a:solidFill>
                <a:latin typeface="Arial" panose="020B0604020202020204" pitchFamily="34" charset="0"/>
              </a:rPr>
              <a:t>21</a:t>
            </a:r>
            <a:r>
              <a:rPr lang="en-US" sz="800" dirty="0">
                <a:solidFill>
                  <a:srgbClr val="222222"/>
                </a:solidFill>
                <a:latin typeface="Arial" panose="020B0604020202020204" pitchFamily="34" charset="0"/>
              </a:rPr>
              <a:t>(3), 1025-1040.</a:t>
            </a:r>
            <a:endParaRPr lang="en-US" sz="800" dirty="0"/>
          </a:p>
        </p:txBody>
      </p:sp>
      <p:grpSp>
        <p:nvGrpSpPr>
          <p:cNvPr id="20" name="Group 19">
            <a:extLst>
              <a:ext uri="{FF2B5EF4-FFF2-40B4-BE49-F238E27FC236}">
                <a16:creationId xmlns:a16="http://schemas.microsoft.com/office/drawing/2014/main" id="{DFC564E4-6B82-4F62-B67B-93D6493275F8}"/>
              </a:ext>
            </a:extLst>
          </p:cNvPr>
          <p:cNvGrpSpPr/>
          <p:nvPr/>
        </p:nvGrpSpPr>
        <p:grpSpPr>
          <a:xfrm>
            <a:off x="1686560" y="2905760"/>
            <a:ext cx="314960" cy="1018540"/>
            <a:chOff x="1686560" y="2905760"/>
            <a:chExt cx="314960" cy="1018540"/>
          </a:xfrm>
        </p:grpSpPr>
        <p:sp>
          <p:nvSpPr>
            <p:cNvPr id="21" name="Rectangle 20">
              <a:extLst>
                <a:ext uri="{FF2B5EF4-FFF2-40B4-BE49-F238E27FC236}">
                  <a16:creationId xmlns:a16="http://schemas.microsoft.com/office/drawing/2014/main" id="{11A199CA-7265-486E-90FE-AA2A1A97050E}"/>
                </a:ext>
              </a:extLst>
            </p:cNvPr>
            <p:cNvSpPr/>
            <p:nvPr/>
          </p:nvSpPr>
          <p:spPr>
            <a:xfrm>
              <a:off x="1686560" y="2905760"/>
              <a:ext cx="314960" cy="287387"/>
            </a:xfrm>
            <a:prstGeom prst="rect">
              <a:avLst/>
            </a:prstGeom>
            <a:solidFill>
              <a:srgbClr val="70AD47">
                <a:alpha val="2117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3686ACC-0736-426C-8949-20D3F90F1456}"/>
                </a:ext>
              </a:extLst>
            </p:cNvPr>
            <p:cNvCxnSpPr/>
            <p:nvPr/>
          </p:nvCxnSpPr>
          <p:spPr>
            <a:xfrm>
              <a:off x="1879600" y="3251930"/>
              <a:ext cx="0" cy="6723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97188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par>
                          <p:cTn id="13" fill="hold">
                            <p:stCondLst>
                              <p:cond delay="500"/>
                            </p:stCondLst>
                            <p:childTnLst>
                              <p:par>
                                <p:cTn id="14" presetID="16" presetClass="entr" presetSubtype="42"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arn(outHorizontal)">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7EB7F3-07B2-435C-90E9-3F369407DA1C}"/>
              </a:ext>
            </a:extLst>
          </p:cNvPr>
          <p:cNvSpPr/>
          <p:nvPr/>
        </p:nvSpPr>
        <p:spPr>
          <a:xfrm>
            <a:off x="838200" y="184805"/>
            <a:ext cx="10622280" cy="150588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a:solidFill>
                  <a:schemeClr val="tx1"/>
                </a:solidFill>
                <a:latin typeface="+mj-lt"/>
                <a:ea typeface="+mj-ea"/>
                <a:cs typeface="+mj-cs"/>
                <a:sym typeface="Symbol" panose="05050102010706020507" pitchFamily="18" charset="2"/>
              </a:rPr>
              <a:t>Mesocosm experiment supports metabolic-mass exponent of ~0.4</a:t>
            </a:r>
            <a:endParaRPr lang="en-US" sz="4400" kern="1200" dirty="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FD7F9E46-4FEF-4C9F-AAF4-375177688DA7}"/>
              </a:ext>
            </a:extLst>
          </p:cNvPr>
          <p:cNvPicPr>
            <a:picLocks noChangeAspect="1"/>
          </p:cNvPicPr>
          <p:nvPr/>
        </p:nvPicPr>
        <p:blipFill rotWithShape="1">
          <a:blip r:embed="rId2">
            <a:extLst>
              <a:ext uri="{28A0092B-C50C-407E-A947-70E740481C1C}">
                <a14:useLocalDpi xmlns:a14="http://schemas.microsoft.com/office/drawing/2010/main" val="0"/>
              </a:ext>
            </a:extLst>
          </a:blip>
          <a:srcRect b="73704"/>
          <a:stretch/>
        </p:blipFill>
        <p:spPr>
          <a:xfrm>
            <a:off x="838200" y="2369422"/>
            <a:ext cx="10512547" cy="3402311"/>
          </a:xfrm>
          <a:prstGeom prst="rect">
            <a:avLst/>
          </a:prstGeom>
        </p:spPr>
      </p:pic>
      <p:grpSp>
        <p:nvGrpSpPr>
          <p:cNvPr id="9" name="Group 8">
            <a:extLst>
              <a:ext uri="{FF2B5EF4-FFF2-40B4-BE49-F238E27FC236}">
                <a16:creationId xmlns:a16="http://schemas.microsoft.com/office/drawing/2014/main" id="{B96E3BDD-7AAA-475D-8392-8CF23CD324B6}"/>
              </a:ext>
            </a:extLst>
          </p:cNvPr>
          <p:cNvGrpSpPr/>
          <p:nvPr/>
        </p:nvGrpSpPr>
        <p:grpSpPr>
          <a:xfrm>
            <a:off x="2280920" y="3276600"/>
            <a:ext cx="7736840" cy="162560"/>
            <a:chOff x="2280920" y="3276600"/>
            <a:chExt cx="7736840" cy="162560"/>
          </a:xfrm>
        </p:grpSpPr>
        <p:sp>
          <p:nvSpPr>
            <p:cNvPr id="8" name="Rectangle 7">
              <a:extLst>
                <a:ext uri="{FF2B5EF4-FFF2-40B4-BE49-F238E27FC236}">
                  <a16:creationId xmlns:a16="http://schemas.microsoft.com/office/drawing/2014/main" id="{86F1F2D3-5510-4974-B514-F0B47B3B1313}"/>
                </a:ext>
              </a:extLst>
            </p:cNvPr>
            <p:cNvSpPr/>
            <p:nvPr/>
          </p:nvSpPr>
          <p:spPr>
            <a:xfrm>
              <a:off x="2280920" y="3276600"/>
              <a:ext cx="208280" cy="152400"/>
            </a:xfrm>
            <a:prstGeom prst="rect">
              <a:avLst/>
            </a:prstGeom>
            <a:solidFill>
              <a:srgbClr val="FFFF00">
                <a:alpha val="36863"/>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EFCFB01-2A2C-4178-88B9-8E9EF5A5F102}"/>
                </a:ext>
              </a:extLst>
            </p:cNvPr>
            <p:cNvSpPr/>
            <p:nvPr/>
          </p:nvSpPr>
          <p:spPr>
            <a:xfrm>
              <a:off x="4790440" y="3276600"/>
              <a:ext cx="208280" cy="152400"/>
            </a:xfrm>
            <a:prstGeom prst="rect">
              <a:avLst/>
            </a:prstGeom>
            <a:solidFill>
              <a:srgbClr val="FFFF00">
                <a:alpha val="36863"/>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61D2EE-D59F-44BF-BD92-399E506EF83C}"/>
                </a:ext>
              </a:extLst>
            </p:cNvPr>
            <p:cNvSpPr/>
            <p:nvPr/>
          </p:nvSpPr>
          <p:spPr>
            <a:xfrm>
              <a:off x="7299960" y="3286760"/>
              <a:ext cx="208280" cy="152400"/>
            </a:xfrm>
            <a:prstGeom prst="rect">
              <a:avLst/>
            </a:prstGeom>
            <a:solidFill>
              <a:srgbClr val="FFFF00">
                <a:alpha val="36863"/>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E7B9155-79E6-4C34-A050-3D4BCAA03554}"/>
                </a:ext>
              </a:extLst>
            </p:cNvPr>
            <p:cNvSpPr/>
            <p:nvPr/>
          </p:nvSpPr>
          <p:spPr>
            <a:xfrm>
              <a:off x="9809480" y="3276600"/>
              <a:ext cx="208280" cy="152400"/>
            </a:xfrm>
            <a:prstGeom prst="rect">
              <a:avLst/>
            </a:prstGeom>
            <a:solidFill>
              <a:srgbClr val="FFFF00">
                <a:alpha val="36863"/>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829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B0C6F4-55CB-4A9A-99CB-A19BC73055A2}"/>
              </a:ext>
            </a:extLst>
          </p:cNvPr>
          <p:cNvSpPr>
            <a:spLocks noGrp="1"/>
          </p:cNvSpPr>
          <p:nvPr>
            <p:ph type="title"/>
          </p:nvPr>
        </p:nvSpPr>
        <p:spPr>
          <a:xfrm>
            <a:off x="838200" y="556995"/>
            <a:ext cx="10515600" cy="1133693"/>
          </a:xfrm>
        </p:spPr>
        <p:txBody>
          <a:bodyPr>
            <a:normAutofit/>
          </a:bodyPr>
          <a:lstStyle/>
          <a:p>
            <a:r>
              <a:rPr lang="en-US" sz="5200"/>
              <a:t>Conclusions</a:t>
            </a:r>
            <a:endParaRPr lang="en-US" sz="5200" i="1"/>
          </a:p>
        </p:txBody>
      </p:sp>
      <p:graphicFrame>
        <p:nvGraphicFramePr>
          <p:cNvPr id="13" name="Content Placeholder 5">
            <a:extLst>
              <a:ext uri="{FF2B5EF4-FFF2-40B4-BE49-F238E27FC236}">
                <a16:creationId xmlns:a16="http://schemas.microsoft.com/office/drawing/2014/main" id="{A8565595-712F-1DE3-AB8B-455A9A45B7F7}"/>
              </a:ext>
            </a:extLst>
          </p:cNvPr>
          <p:cNvGraphicFramePr>
            <a:graphicFrameLocks noGrp="1"/>
          </p:cNvGraphicFramePr>
          <p:nvPr>
            <p:ph idx="1"/>
            <p:extLst>
              <p:ext uri="{D42A27DB-BD31-4B8C-83A1-F6EECF244321}">
                <p14:modId xmlns:p14="http://schemas.microsoft.com/office/powerpoint/2010/main" val="3006888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025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19">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magine">
            <a:extLst>
              <a:ext uri="{FF2B5EF4-FFF2-40B4-BE49-F238E27FC236}">
                <a16:creationId xmlns:a16="http://schemas.microsoft.com/office/drawing/2014/main" id="{7FDA755D-6B05-460B-B543-E49A06A048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98" r="-2" b="41922"/>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197CB8E-AE4D-4041-A76D-97B4D2BA63DD}"/>
              </a:ext>
            </a:extLst>
          </p:cNvPr>
          <p:cNvPicPr>
            <a:picLocks noChangeAspect="1"/>
          </p:cNvPicPr>
          <p:nvPr/>
        </p:nvPicPr>
        <p:blipFill rotWithShape="1">
          <a:blip r:embed="rId3">
            <a:extLst>
              <a:ext uri="{28A0092B-C50C-407E-A947-70E740481C1C}">
                <a14:useLocalDpi xmlns:a14="http://schemas.microsoft.com/office/drawing/2010/main" val="0"/>
              </a:ext>
            </a:extLst>
          </a:blip>
          <a:srcRect t="22811" r="-2" b="8215"/>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48" name="Freeform: Shape 21">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Freeform: Shape 23">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00C7E109-D67E-45B6-8F19-8678A5309264}"/>
              </a:ext>
            </a:extLst>
          </p:cNvPr>
          <p:cNvSpPr>
            <a:spLocks noGrp="1"/>
          </p:cNvSpPr>
          <p:nvPr>
            <p:ph type="title"/>
          </p:nvPr>
        </p:nvSpPr>
        <p:spPr>
          <a:xfrm>
            <a:off x="438912" y="1524659"/>
            <a:ext cx="5019074" cy="2774088"/>
          </a:xfrm>
        </p:spPr>
        <p:txBody>
          <a:bodyPr vert="horz" lIns="91440" tIns="45720" rIns="91440" bIns="45720" rtlCol="0" anchor="b">
            <a:normAutofit/>
          </a:bodyPr>
          <a:lstStyle/>
          <a:p>
            <a:r>
              <a:rPr lang="en-US" sz="5400" kern="1200">
                <a:solidFill>
                  <a:schemeClr val="tx1"/>
                </a:solidFill>
                <a:latin typeface="+mj-lt"/>
                <a:ea typeface="+mj-ea"/>
                <a:cs typeface="+mj-cs"/>
              </a:rPr>
              <a:t>Thank You!</a:t>
            </a:r>
          </a:p>
        </p:txBody>
      </p:sp>
      <p:sp>
        <p:nvSpPr>
          <p:cNvPr id="50" name="Rectangle 25">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51" name="Rectangle 27">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2" descr="NSF-led National AI Research Resource Task Force Releases Final Report">
            <a:extLst>
              <a:ext uri="{FF2B5EF4-FFF2-40B4-BE49-F238E27FC236}">
                <a16:creationId xmlns:a16="http://schemas.microsoft.com/office/drawing/2014/main" id="{D64819B6-2CA3-4DC3-8B0C-497B04F65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67" y="4668115"/>
            <a:ext cx="1968346" cy="97930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National Ecological Observatory Network (NEON) - Watershed Symposium 2018">
            <a:extLst>
              <a:ext uri="{FF2B5EF4-FFF2-40B4-BE49-F238E27FC236}">
                <a16:creationId xmlns:a16="http://schemas.microsoft.com/office/drawing/2014/main" id="{F6DB8210-D7A1-46A6-A309-CF1CF49B6A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820" b="34022"/>
          <a:stretch/>
        </p:blipFill>
        <p:spPr bwMode="auto">
          <a:xfrm>
            <a:off x="501757" y="5688486"/>
            <a:ext cx="2325027" cy="8174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43C0B71E-E19A-41C6-82BA-AE7085A48C18}"/>
              </a:ext>
            </a:extLst>
          </p:cNvPr>
          <p:cNvSpPr/>
          <p:nvPr/>
        </p:nvSpPr>
        <p:spPr>
          <a:xfrm>
            <a:off x="1482312" y="5406343"/>
            <a:ext cx="1895071" cy="261610"/>
          </a:xfrm>
          <a:prstGeom prst="rect">
            <a:avLst/>
          </a:prstGeom>
        </p:spPr>
        <p:txBody>
          <a:bodyPr wrap="none">
            <a:spAutoFit/>
          </a:bodyPr>
          <a:lstStyle/>
          <a:p>
            <a:r>
              <a:rPr lang="en-US" sz="1100" dirty="0">
                <a:latin typeface="Times New Roman" panose="02020603050405020304" pitchFamily="18" charset="0"/>
                <a:cs typeface="Times New Roman" panose="02020603050405020304" pitchFamily="18" charset="0"/>
              </a:rPr>
              <a:t>Grants: 2106067 and 2106068</a:t>
            </a:r>
          </a:p>
        </p:txBody>
      </p:sp>
    </p:spTree>
    <p:extLst>
      <p:ext uri="{BB962C8B-B14F-4D97-AF65-F5344CB8AC3E}">
        <p14:creationId xmlns:p14="http://schemas.microsoft.com/office/powerpoint/2010/main" val="253769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23469E43-C414-4EDB-834C-9AF40D75AB62}"/>
              </a:ext>
            </a:extLst>
          </p:cNvPr>
          <p:cNvPicPr>
            <a:picLocks noChangeAspect="1"/>
          </p:cNvPicPr>
          <p:nvPr/>
        </p:nvPicPr>
        <p:blipFill rotWithShape="1">
          <a:blip r:embed="rId2">
            <a:extLst>
              <a:ext uri="{28A0092B-C50C-407E-A947-70E740481C1C}">
                <a14:useLocalDpi xmlns:a14="http://schemas.microsoft.com/office/drawing/2010/main" val="0"/>
              </a:ext>
            </a:extLst>
          </a:blip>
          <a:srcRect l="51880" t="52924"/>
          <a:stretch/>
        </p:blipFill>
        <p:spPr>
          <a:xfrm>
            <a:off x="6612255" y="1858991"/>
            <a:ext cx="4379595" cy="4284605"/>
          </a:xfrm>
          <a:prstGeom prst="rect">
            <a:avLst/>
          </a:prstGeom>
        </p:spPr>
      </p:pic>
      <p:pic>
        <p:nvPicPr>
          <p:cNvPr id="5" name="Content Placeholder 7">
            <a:extLst>
              <a:ext uri="{FF2B5EF4-FFF2-40B4-BE49-F238E27FC236}">
                <a16:creationId xmlns:a16="http://schemas.microsoft.com/office/drawing/2014/main" id="{6781E6A4-A3A0-4EB3-87D0-2C921EB1634B}"/>
              </a:ext>
            </a:extLst>
          </p:cNvPr>
          <p:cNvPicPr>
            <a:picLocks noChangeAspect="1"/>
          </p:cNvPicPr>
          <p:nvPr/>
        </p:nvPicPr>
        <p:blipFill rotWithShape="1">
          <a:blip r:embed="rId2">
            <a:extLst>
              <a:ext uri="{28A0092B-C50C-407E-A947-70E740481C1C}">
                <a14:useLocalDpi xmlns:a14="http://schemas.microsoft.com/office/drawing/2010/main" val="0"/>
              </a:ext>
            </a:extLst>
          </a:blip>
          <a:srcRect l="49507" b="52924"/>
          <a:stretch/>
        </p:blipFill>
        <p:spPr>
          <a:xfrm>
            <a:off x="571499" y="1825625"/>
            <a:ext cx="4202431" cy="3918064"/>
          </a:xfrm>
          <a:prstGeom prst="rect">
            <a:avLst/>
          </a:prstGeom>
        </p:spPr>
      </p:pic>
      <p:sp>
        <p:nvSpPr>
          <p:cNvPr id="8" name="Title 1">
            <a:extLst>
              <a:ext uri="{FF2B5EF4-FFF2-40B4-BE49-F238E27FC236}">
                <a16:creationId xmlns:a16="http://schemas.microsoft.com/office/drawing/2014/main" id="{8BFC70FF-64EF-4420-82D8-732BCF96F026}"/>
              </a:ext>
            </a:extLst>
          </p:cNvPr>
          <p:cNvSpPr txBox="1">
            <a:spLocks/>
          </p:cNvSpPr>
          <p:nvPr/>
        </p:nvSpPr>
        <p:spPr>
          <a:xfrm>
            <a:off x="990600" y="177320"/>
            <a:ext cx="10515600" cy="11605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Weak linear </a:t>
            </a:r>
            <a:r>
              <a:rPr lang="en-US" sz="3600" b="1" i="1" dirty="0"/>
              <a:t>increase</a:t>
            </a:r>
            <a:r>
              <a:rPr lang="en-US" sz="3600" dirty="0"/>
              <a:t> in standing biomass. Moderated by resource supply.</a:t>
            </a:r>
          </a:p>
        </p:txBody>
      </p:sp>
    </p:spTree>
    <p:extLst>
      <p:ext uri="{BB962C8B-B14F-4D97-AF65-F5344CB8AC3E}">
        <p14:creationId xmlns:p14="http://schemas.microsoft.com/office/powerpoint/2010/main" val="224167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12D4-9739-4C00-99F6-8FABA1AB3444}"/>
              </a:ext>
            </a:extLst>
          </p:cNvPr>
          <p:cNvSpPr>
            <a:spLocks noGrp="1"/>
          </p:cNvSpPr>
          <p:nvPr>
            <p:ph type="title"/>
          </p:nvPr>
        </p:nvSpPr>
        <p:spPr/>
        <p:txBody>
          <a:bodyPr/>
          <a:lstStyle/>
          <a:p>
            <a:r>
              <a:rPr lang="en-US" dirty="0"/>
              <a:t>Fish got smaller with increasing temperature, but not invertebrates.</a:t>
            </a:r>
          </a:p>
        </p:txBody>
      </p:sp>
      <p:pic>
        <p:nvPicPr>
          <p:cNvPr id="5" name="Content Placeholder 4">
            <a:extLst>
              <a:ext uri="{FF2B5EF4-FFF2-40B4-BE49-F238E27FC236}">
                <a16:creationId xmlns:a16="http://schemas.microsoft.com/office/drawing/2014/main" id="{D4E95F8B-CD5E-4E2B-9094-2EA1E5AC2C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596" y="1825625"/>
            <a:ext cx="6527007" cy="4351338"/>
          </a:xfrm>
        </p:spPr>
      </p:pic>
      <p:pic>
        <p:nvPicPr>
          <p:cNvPr id="4" name="Picture 3">
            <a:extLst>
              <a:ext uri="{FF2B5EF4-FFF2-40B4-BE49-F238E27FC236}">
                <a16:creationId xmlns:a16="http://schemas.microsoft.com/office/drawing/2014/main" id="{57787EF9-DC7D-4C92-802E-1080B7E37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1579" y="1734742"/>
            <a:ext cx="4442221" cy="4442221"/>
          </a:xfrm>
          <a:prstGeom prst="rect">
            <a:avLst/>
          </a:prstGeom>
        </p:spPr>
      </p:pic>
    </p:spTree>
    <p:extLst>
      <p:ext uri="{BB962C8B-B14F-4D97-AF65-F5344CB8AC3E}">
        <p14:creationId xmlns:p14="http://schemas.microsoft.com/office/powerpoint/2010/main" val="3275449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6C06-4CB8-4F9A-98B8-AA34641397F5}"/>
              </a:ext>
            </a:extLst>
          </p:cNvPr>
          <p:cNvSpPr>
            <a:spLocks noGrp="1"/>
          </p:cNvSpPr>
          <p:nvPr>
            <p:ph type="title"/>
          </p:nvPr>
        </p:nvSpPr>
        <p:spPr/>
        <p:txBody>
          <a:bodyPr/>
          <a:lstStyle/>
          <a:p>
            <a:r>
              <a:rPr lang="en-US" dirty="0"/>
              <a:t>Fish and </a:t>
            </a:r>
            <a:r>
              <a:rPr lang="en-US"/>
              <a:t>Inverts separately</a:t>
            </a:r>
            <a:endParaRPr lang="en-US" dirty="0"/>
          </a:p>
        </p:txBody>
      </p:sp>
      <p:pic>
        <p:nvPicPr>
          <p:cNvPr id="7" name="Content Placeholder 6">
            <a:extLst>
              <a:ext uri="{FF2B5EF4-FFF2-40B4-BE49-F238E27FC236}">
                <a16:creationId xmlns:a16="http://schemas.microsoft.com/office/drawing/2014/main" id="{A7CF79C3-F84F-4CDF-9B12-18A57771E8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83509"/>
            <a:ext cx="10515600" cy="3235569"/>
          </a:xfrm>
        </p:spPr>
      </p:pic>
    </p:spTree>
    <p:extLst>
      <p:ext uri="{BB962C8B-B14F-4D97-AF65-F5344CB8AC3E}">
        <p14:creationId xmlns:p14="http://schemas.microsoft.com/office/powerpoint/2010/main" val="2002852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6C06-4CB8-4F9A-98B8-AA34641397F5}"/>
              </a:ext>
            </a:extLst>
          </p:cNvPr>
          <p:cNvSpPr>
            <a:spLocks noGrp="1"/>
          </p:cNvSpPr>
          <p:nvPr>
            <p:ph type="title"/>
          </p:nvPr>
        </p:nvSpPr>
        <p:spPr/>
        <p:txBody>
          <a:bodyPr/>
          <a:lstStyle/>
          <a:p>
            <a:r>
              <a:rPr lang="en-US" dirty="0"/>
              <a:t>CCSR</a:t>
            </a:r>
          </a:p>
        </p:txBody>
      </p:sp>
      <p:pic>
        <p:nvPicPr>
          <p:cNvPr id="5" name="Content Placeholder 4">
            <a:extLst>
              <a:ext uri="{FF2B5EF4-FFF2-40B4-BE49-F238E27FC236}">
                <a16:creationId xmlns:a16="http://schemas.microsoft.com/office/drawing/2014/main" id="{865024A1-8B48-46BC-968E-A55D0DB756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1732815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C6F4-55CB-4A9A-99CB-A19BC73055A2}"/>
              </a:ext>
            </a:extLst>
          </p:cNvPr>
          <p:cNvSpPr>
            <a:spLocks noGrp="1"/>
          </p:cNvSpPr>
          <p:nvPr>
            <p:ph type="title"/>
          </p:nvPr>
        </p:nvSpPr>
        <p:spPr>
          <a:xfrm>
            <a:off x="838200" y="365125"/>
            <a:ext cx="10515600" cy="648345"/>
          </a:xfrm>
        </p:spPr>
        <p:txBody>
          <a:bodyPr>
            <a:normAutofit fontScale="90000"/>
          </a:bodyPr>
          <a:lstStyle/>
          <a:p>
            <a:r>
              <a:rPr lang="en-US" dirty="0"/>
              <a:t>Forecasting the ISD</a:t>
            </a:r>
          </a:p>
        </p:txBody>
      </p:sp>
      <p:pic>
        <p:nvPicPr>
          <p:cNvPr id="7" name="Content Placeholder 6">
            <a:extLst>
              <a:ext uri="{FF2B5EF4-FFF2-40B4-BE49-F238E27FC236}">
                <a16:creationId xmlns:a16="http://schemas.microsoft.com/office/drawing/2014/main" id="{48DA5855-0104-4428-868D-426A218758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2645" y="1123877"/>
            <a:ext cx="4502238" cy="5627798"/>
          </a:xfrm>
        </p:spPr>
      </p:pic>
      <p:sp>
        <p:nvSpPr>
          <p:cNvPr id="12" name="Content Placeholder 5">
            <a:extLst>
              <a:ext uri="{FF2B5EF4-FFF2-40B4-BE49-F238E27FC236}">
                <a16:creationId xmlns:a16="http://schemas.microsoft.com/office/drawing/2014/main" id="{41A3A181-003B-4080-B836-C138A819A560}"/>
              </a:ext>
            </a:extLst>
          </p:cNvPr>
          <p:cNvSpPr txBox="1">
            <a:spLocks/>
          </p:cNvSpPr>
          <p:nvPr/>
        </p:nvSpPr>
        <p:spPr>
          <a:xfrm>
            <a:off x="6667119" y="1896745"/>
            <a:ext cx="5184912" cy="435133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sym typeface="Symbol" panose="05050102010706020507" pitchFamily="18" charset="2"/>
              </a:rPr>
              <a:t>Future ’s </a:t>
            </a:r>
            <a:r>
              <a:rPr lang="en-US" sz="3600" i="1" dirty="0">
                <a:sym typeface="Symbol" panose="05050102010706020507" pitchFamily="18" charset="2"/>
              </a:rPr>
              <a:t>should</a:t>
            </a:r>
            <a:r>
              <a:rPr lang="en-US" sz="3600" dirty="0">
                <a:sym typeface="Symbol" panose="05050102010706020507" pitchFamily="18" charset="2"/>
              </a:rPr>
              <a:t> be between </a:t>
            </a:r>
          </a:p>
          <a:p>
            <a:pPr marL="0" indent="0">
              <a:buFont typeface="Arial" panose="020B0604020202020204" pitchFamily="34" charset="0"/>
              <a:buNone/>
            </a:pPr>
            <a:r>
              <a:rPr lang="en-US" sz="3600" dirty="0">
                <a:sym typeface="Symbol" panose="05050102010706020507" pitchFamily="18" charset="2"/>
              </a:rPr>
              <a:t>-1.32 to -1.15 </a:t>
            </a:r>
            <a:r>
              <a:rPr lang="en-US" sz="2400" dirty="0">
                <a:sym typeface="Symbol" panose="05050102010706020507" pitchFamily="18" charset="2"/>
              </a:rPr>
              <a:t>(predicted)</a:t>
            </a:r>
          </a:p>
          <a:p>
            <a:pPr marL="0" indent="0">
              <a:buFont typeface="Arial" panose="020B0604020202020204" pitchFamily="34" charset="0"/>
              <a:buNone/>
            </a:pPr>
            <a:endParaRPr lang="en-US" sz="3600" dirty="0">
              <a:solidFill>
                <a:srgbClr val="346A98"/>
              </a:solidFill>
              <a:sym typeface="Symbol" panose="05050102010706020507" pitchFamily="18" charset="2"/>
            </a:endParaRPr>
          </a:p>
          <a:p>
            <a:pPr marL="0" indent="0">
              <a:buFont typeface="Arial" panose="020B0604020202020204" pitchFamily="34" charset="0"/>
              <a:buNone/>
            </a:pPr>
            <a:endParaRPr lang="en-US" sz="6600" u="sng" dirty="0"/>
          </a:p>
          <a:p>
            <a:pPr marL="0" indent="0">
              <a:buFont typeface="Arial" panose="020B0604020202020204" pitchFamily="34" charset="0"/>
              <a:buNone/>
            </a:pPr>
            <a:endParaRPr lang="en-US" sz="6600" dirty="0">
              <a:sym typeface="Symbol" panose="05050102010706020507" pitchFamily="18" charset="2"/>
            </a:endParaRPr>
          </a:p>
          <a:p>
            <a:pPr marL="0" indent="0">
              <a:buFont typeface="Arial" panose="020B0604020202020204" pitchFamily="34" charset="0"/>
              <a:buNone/>
            </a:pPr>
            <a:endParaRPr lang="en-US" sz="6600" dirty="0"/>
          </a:p>
        </p:txBody>
      </p:sp>
    </p:spTree>
    <p:extLst>
      <p:ext uri="{BB962C8B-B14F-4D97-AF65-F5344CB8AC3E}">
        <p14:creationId xmlns:p14="http://schemas.microsoft.com/office/powerpoint/2010/main" val="3434275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C6F4-55CB-4A9A-99CB-A19BC73055A2}"/>
              </a:ext>
            </a:extLst>
          </p:cNvPr>
          <p:cNvSpPr>
            <a:spLocks noGrp="1"/>
          </p:cNvSpPr>
          <p:nvPr>
            <p:ph type="title"/>
          </p:nvPr>
        </p:nvSpPr>
        <p:spPr>
          <a:xfrm>
            <a:off x="838200" y="365125"/>
            <a:ext cx="10515600" cy="648345"/>
          </a:xfrm>
        </p:spPr>
        <p:txBody>
          <a:bodyPr>
            <a:normAutofit fontScale="90000"/>
          </a:bodyPr>
          <a:lstStyle/>
          <a:p>
            <a:r>
              <a:rPr lang="en-US" dirty="0"/>
              <a:t>Forecasting the ISD</a:t>
            </a:r>
          </a:p>
        </p:txBody>
      </p:sp>
      <p:pic>
        <p:nvPicPr>
          <p:cNvPr id="7" name="Content Placeholder 6">
            <a:extLst>
              <a:ext uri="{FF2B5EF4-FFF2-40B4-BE49-F238E27FC236}">
                <a16:creationId xmlns:a16="http://schemas.microsoft.com/office/drawing/2014/main" id="{48DA5855-0104-4428-868D-426A218758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2645" y="1123877"/>
            <a:ext cx="4502238" cy="5627798"/>
          </a:xfrm>
        </p:spPr>
      </p:pic>
      <p:pic>
        <p:nvPicPr>
          <p:cNvPr id="10" name="Picture 9">
            <a:extLst>
              <a:ext uri="{FF2B5EF4-FFF2-40B4-BE49-F238E27FC236}">
                <a16:creationId xmlns:a16="http://schemas.microsoft.com/office/drawing/2014/main" id="{CF3E938B-987F-44C1-AA6F-19ACBCA59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646" y="1123879"/>
            <a:ext cx="4502237" cy="5627796"/>
          </a:xfrm>
          <a:prstGeom prst="rect">
            <a:avLst/>
          </a:prstGeom>
        </p:spPr>
      </p:pic>
      <p:sp>
        <p:nvSpPr>
          <p:cNvPr id="6" name="Content Placeholder 5">
            <a:extLst>
              <a:ext uri="{FF2B5EF4-FFF2-40B4-BE49-F238E27FC236}">
                <a16:creationId xmlns:a16="http://schemas.microsoft.com/office/drawing/2014/main" id="{E3A19D80-5F42-44C1-8C7A-0633A7E58B2A}"/>
              </a:ext>
            </a:extLst>
          </p:cNvPr>
          <p:cNvSpPr txBox="1">
            <a:spLocks/>
          </p:cNvSpPr>
          <p:nvPr/>
        </p:nvSpPr>
        <p:spPr>
          <a:xfrm>
            <a:off x="6667119" y="1896745"/>
            <a:ext cx="5184912" cy="435133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sym typeface="Symbol" panose="05050102010706020507" pitchFamily="18" charset="2"/>
              </a:rPr>
              <a:t>Future ’s </a:t>
            </a:r>
            <a:r>
              <a:rPr lang="en-US" sz="3600" i="1" dirty="0">
                <a:sym typeface="Symbol" panose="05050102010706020507" pitchFamily="18" charset="2"/>
              </a:rPr>
              <a:t>should</a:t>
            </a:r>
            <a:r>
              <a:rPr lang="en-US" sz="3600" dirty="0">
                <a:sym typeface="Symbol" panose="05050102010706020507" pitchFamily="18" charset="2"/>
              </a:rPr>
              <a:t> be between </a:t>
            </a:r>
          </a:p>
          <a:p>
            <a:pPr marL="0" indent="0">
              <a:buFont typeface="Arial" panose="020B0604020202020204" pitchFamily="34" charset="0"/>
              <a:buNone/>
            </a:pPr>
            <a:r>
              <a:rPr lang="en-US" sz="3600" dirty="0">
                <a:sym typeface="Symbol" panose="05050102010706020507" pitchFamily="18" charset="2"/>
              </a:rPr>
              <a:t>-1.32 to -1.15 </a:t>
            </a:r>
            <a:r>
              <a:rPr lang="en-US" sz="2400" dirty="0">
                <a:sym typeface="Symbol" panose="05050102010706020507" pitchFamily="18" charset="2"/>
              </a:rPr>
              <a:t>(predicted)</a:t>
            </a:r>
          </a:p>
          <a:p>
            <a:pPr marL="0" indent="0">
              <a:buNone/>
            </a:pPr>
            <a:r>
              <a:rPr lang="en-US" sz="3600" dirty="0">
                <a:solidFill>
                  <a:srgbClr val="346A98"/>
                </a:solidFill>
                <a:sym typeface="Symbol" panose="05050102010706020507" pitchFamily="18" charset="2"/>
              </a:rPr>
              <a:t>-1.33 to -1.17</a:t>
            </a:r>
            <a:r>
              <a:rPr lang="en-US" dirty="0">
                <a:solidFill>
                  <a:srgbClr val="346A98"/>
                </a:solidFill>
                <a:sym typeface="Symbol" panose="05050102010706020507" pitchFamily="18" charset="2"/>
              </a:rPr>
              <a:t> </a:t>
            </a:r>
            <a:r>
              <a:rPr lang="en-US" sz="2400" dirty="0">
                <a:solidFill>
                  <a:srgbClr val="346A98"/>
                </a:solidFill>
                <a:sym typeface="Symbol" panose="05050102010706020507" pitchFamily="18" charset="2"/>
              </a:rPr>
              <a:t>(observed – 2022)</a:t>
            </a:r>
          </a:p>
          <a:p>
            <a:pPr marL="0" indent="0">
              <a:buFont typeface="Arial" panose="020B0604020202020204" pitchFamily="34" charset="0"/>
              <a:buNone/>
            </a:pPr>
            <a:endParaRPr lang="en-US" sz="3600" dirty="0">
              <a:solidFill>
                <a:srgbClr val="346A98"/>
              </a:solidFill>
              <a:sym typeface="Symbol" panose="05050102010706020507" pitchFamily="18" charset="2"/>
            </a:endParaRPr>
          </a:p>
          <a:p>
            <a:pPr marL="0" indent="0">
              <a:buFont typeface="Arial" panose="020B0604020202020204" pitchFamily="34" charset="0"/>
              <a:buNone/>
            </a:pPr>
            <a:endParaRPr lang="en-US" sz="6600" u="sng" dirty="0"/>
          </a:p>
          <a:p>
            <a:pPr marL="0" indent="0">
              <a:buFont typeface="Arial" panose="020B0604020202020204" pitchFamily="34" charset="0"/>
              <a:buNone/>
            </a:pPr>
            <a:endParaRPr lang="en-US" sz="6600" dirty="0">
              <a:sym typeface="Symbol" panose="05050102010706020507" pitchFamily="18" charset="2"/>
            </a:endParaRPr>
          </a:p>
          <a:p>
            <a:pPr marL="0" indent="0">
              <a:buFont typeface="Arial" panose="020B0604020202020204" pitchFamily="34" charset="0"/>
              <a:buNone/>
            </a:pPr>
            <a:endParaRPr lang="en-US" sz="6600" dirty="0"/>
          </a:p>
        </p:txBody>
      </p:sp>
    </p:spTree>
    <p:extLst>
      <p:ext uri="{BB962C8B-B14F-4D97-AF65-F5344CB8AC3E}">
        <p14:creationId xmlns:p14="http://schemas.microsoft.com/office/powerpoint/2010/main" val="1546764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C6F4-55CB-4A9A-99CB-A19BC73055A2}"/>
              </a:ext>
            </a:extLst>
          </p:cNvPr>
          <p:cNvSpPr>
            <a:spLocks noGrp="1"/>
          </p:cNvSpPr>
          <p:nvPr>
            <p:ph type="title"/>
          </p:nvPr>
        </p:nvSpPr>
        <p:spPr>
          <a:xfrm>
            <a:off x="838200" y="365125"/>
            <a:ext cx="10811608" cy="648345"/>
          </a:xfrm>
        </p:spPr>
        <p:txBody>
          <a:bodyPr>
            <a:normAutofit fontScale="90000"/>
          </a:bodyPr>
          <a:lstStyle/>
          <a:p>
            <a:r>
              <a:rPr lang="en-US" dirty="0"/>
              <a:t>Forecasting the ISD – </a:t>
            </a:r>
            <a:r>
              <a:rPr lang="en-US" i="1" dirty="0"/>
              <a:t>Detecting ecosystem changes</a:t>
            </a:r>
          </a:p>
        </p:txBody>
      </p:sp>
      <p:pic>
        <p:nvPicPr>
          <p:cNvPr id="7" name="Content Placeholder 6">
            <a:extLst>
              <a:ext uri="{FF2B5EF4-FFF2-40B4-BE49-F238E27FC236}">
                <a16:creationId xmlns:a16="http://schemas.microsoft.com/office/drawing/2014/main" id="{48DA5855-0104-4428-868D-426A218758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2645" y="1123877"/>
            <a:ext cx="4502238" cy="5627798"/>
          </a:xfrm>
        </p:spPr>
      </p:pic>
      <p:pic>
        <p:nvPicPr>
          <p:cNvPr id="4" name="Picture 2" descr="Video Extra: Yellowstone National Park releases new video of June flooding">
            <a:extLst>
              <a:ext uri="{FF2B5EF4-FFF2-40B4-BE49-F238E27FC236}">
                <a16:creationId xmlns:a16="http://schemas.microsoft.com/office/drawing/2014/main" id="{5F20C9F4-A9D1-4DF3-9C1B-5529BB406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8986" y="1013470"/>
            <a:ext cx="4691967" cy="26392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F3E938B-987F-44C1-AA6F-19ACBCA59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646" y="1123879"/>
            <a:ext cx="4502237" cy="5627796"/>
          </a:xfrm>
          <a:prstGeom prst="rect">
            <a:avLst/>
          </a:prstGeom>
        </p:spPr>
      </p:pic>
      <p:sp>
        <p:nvSpPr>
          <p:cNvPr id="3" name="Rectangle 2">
            <a:extLst>
              <a:ext uri="{FF2B5EF4-FFF2-40B4-BE49-F238E27FC236}">
                <a16:creationId xmlns:a16="http://schemas.microsoft.com/office/drawing/2014/main" id="{E49DE060-C5A3-49CB-8374-AF9B92183795}"/>
              </a:ext>
            </a:extLst>
          </p:cNvPr>
          <p:cNvSpPr/>
          <p:nvPr/>
        </p:nvSpPr>
        <p:spPr>
          <a:xfrm>
            <a:off x="1863969" y="2117725"/>
            <a:ext cx="3560886" cy="4072060"/>
          </a:xfrm>
          <a:prstGeom prst="rect">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F178602-D73C-4F69-81C4-A813E11E374F}"/>
              </a:ext>
            </a:extLst>
          </p:cNvPr>
          <p:cNvSpPr/>
          <p:nvPr/>
        </p:nvSpPr>
        <p:spPr>
          <a:xfrm>
            <a:off x="1863968" y="1157287"/>
            <a:ext cx="3560885" cy="728664"/>
          </a:xfrm>
          <a:prstGeom prst="rect">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A52E152-ADCA-40C1-9757-4BDEFDD22E3D}"/>
              </a:ext>
            </a:extLst>
          </p:cNvPr>
          <p:cNvCxnSpPr/>
          <p:nvPr/>
        </p:nvCxnSpPr>
        <p:spPr>
          <a:xfrm>
            <a:off x="5424853" y="2117725"/>
            <a:ext cx="21804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067C3EDE-41A3-4400-A78A-8AAC3DA5EF37}"/>
              </a:ext>
            </a:extLst>
          </p:cNvPr>
          <p:cNvSpPr txBox="1">
            <a:spLocks/>
          </p:cNvSpPr>
          <p:nvPr/>
        </p:nvSpPr>
        <p:spPr>
          <a:xfrm>
            <a:off x="5321829" y="1521223"/>
            <a:ext cx="2386539" cy="7378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Times New Roman" panose="02020603050405020304" pitchFamily="18" charset="0"/>
                <a:cs typeface="Times New Roman" panose="02020603050405020304" pitchFamily="18" charset="0"/>
              </a:rPr>
              <a:t>1,000 year flood in 2022</a:t>
            </a:r>
          </a:p>
        </p:txBody>
      </p:sp>
      <p:grpSp>
        <p:nvGrpSpPr>
          <p:cNvPr id="18" name="Group 17">
            <a:extLst>
              <a:ext uri="{FF2B5EF4-FFF2-40B4-BE49-F238E27FC236}">
                <a16:creationId xmlns:a16="http://schemas.microsoft.com/office/drawing/2014/main" id="{30D4FD95-7B68-448A-B529-3DF8F14DDCCA}"/>
              </a:ext>
            </a:extLst>
          </p:cNvPr>
          <p:cNvGrpSpPr/>
          <p:nvPr/>
        </p:nvGrpSpPr>
        <p:grpSpPr>
          <a:xfrm>
            <a:off x="2082799" y="2061038"/>
            <a:ext cx="4740607" cy="1052628"/>
            <a:chOff x="2082799" y="2061038"/>
            <a:chExt cx="4740607" cy="1052628"/>
          </a:xfrm>
        </p:grpSpPr>
        <p:sp>
          <p:nvSpPr>
            <p:cNvPr id="12" name="Oval 11">
              <a:extLst>
                <a:ext uri="{FF2B5EF4-FFF2-40B4-BE49-F238E27FC236}">
                  <a16:creationId xmlns:a16="http://schemas.microsoft.com/office/drawing/2014/main" id="{DB6AD9B8-733D-4382-82E6-1046F133E07F}"/>
                </a:ext>
              </a:extLst>
            </p:cNvPr>
            <p:cNvSpPr/>
            <p:nvPr/>
          </p:nvSpPr>
          <p:spPr>
            <a:xfrm>
              <a:off x="2082799" y="2070344"/>
              <a:ext cx="94761" cy="94761"/>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0A686D0-D905-4E83-B9FE-AB74571D6769}"/>
                </a:ext>
              </a:extLst>
            </p:cNvPr>
            <p:cNvSpPr/>
            <p:nvPr/>
          </p:nvSpPr>
          <p:spPr>
            <a:xfrm>
              <a:off x="2844799" y="2068866"/>
              <a:ext cx="94761" cy="94761"/>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BF1CDA6-C472-4394-8D9A-A2EA5583452B}"/>
                </a:ext>
              </a:extLst>
            </p:cNvPr>
            <p:cNvSpPr/>
            <p:nvPr/>
          </p:nvSpPr>
          <p:spPr>
            <a:xfrm>
              <a:off x="4862050" y="2068866"/>
              <a:ext cx="94761" cy="94761"/>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A2049AD-3E9C-44E9-9E58-06880B0E692E}"/>
                </a:ext>
              </a:extLst>
            </p:cNvPr>
            <p:cNvSpPr/>
            <p:nvPr/>
          </p:nvSpPr>
          <p:spPr>
            <a:xfrm>
              <a:off x="3862290" y="2061038"/>
              <a:ext cx="94761" cy="94761"/>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Question mark">
              <a:extLst>
                <a:ext uri="{FF2B5EF4-FFF2-40B4-BE49-F238E27FC236}">
                  <a16:creationId xmlns:a16="http://schemas.microsoft.com/office/drawing/2014/main" id="{46812E67-751F-4A0C-AAC8-57EE33D51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9006" y="2199266"/>
              <a:ext cx="914400" cy="914400"/>
            </a:xfrm>
            <a:prstGeom prst="rect">
              <a:avLst/>
            </a:prstGeom>
          </p:spPr>
        </p:pic>
      </p:grpSp>
    </p:spTree>
    <p:extLst>
      <p:ext uri="{BB962C8B-B14F-4D97-AF65-F5344CB8AC3E}">
        <p14:creationId xmlns:p14="http://schemas.microsoft.com/office/powerpoint/2010/main" val="145493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94533-9F16-42E1-9C62-1242672AA18A}"/>
              </a:ext>
            </a:extLst>
          </p:cNvPr>
          <p:cNvPicPr>
            <a:picLocks noChangeAspect="1"/>
          </p:cNvPicPr>
          <p:nvPr/>
        </p:nvPicPr>
        <p:blipFill rotWithShape="1">
          <a:blip r:embed="rId3">
            <a:extLst>
              <a:ext uri="{28A0092B-C50C-407E-A947-70E740481C1C}">
                <a14:useLocalDpi xmlns:a14="http://schemas.microsoft.com/office/drawing/2010/main" val="0"/>
              </a:ext>
            </a:extLst>
          </a:blip>
          <a:srcRect l="15790" r="24781" b="-1"/>
          <a:stretch/>
        </p:blipFill>
        <p:spPr>
          <a:xfrm>
            <a:off x="6095999" y="10"/>
            <a:ext cx="6105655" cy="6857990"/>
          </a:xfrm>
          <a:prstGeom prst="rect">
            <a:avLst/>
          </a:prstGeom>
        </p:spPr>
      </p:pic>
      <p:grpSp>
        <p:nvGrpSpPr>
          <p:cNvPr id="8" name="Group 7">
            <a:extLst>
              <a:ext uri="{FF2B5EF4-FFF2-40B4-BE49-F238E27FC236}">
                <a16:creationId xmlns:a16="http://schemas.microsoft.com/office/drawing/2014/main" id="{055CEA0A-F2FE-444F-9148-24D71ED136A1}"/>
              </a:ext>
            </a:extLst>
          </p:cNvPr>
          <p:cNvGrpSpPr/>
          <p:nvPr/>
        </p:nvGrpSpPr>
        <p:grpSpPr>
          <a:xfrm>
            <a:off x="485672" y="681036"/>
            <a:ext cx="5362469" cy="6005504"/>
            <a:chOff x="485672" y="681036"/>
            <a:chExt cx="5362469" cy="6005504"/>
          </a:xfrm>
        </p:grpSpPr>
        <p:pic>
          <p:nvPicPr>
            <p:cNvPr id="9" name="Picture 8">
              <a:extLst>
                <a:ext uri="{FF2B5EF4-FFF2-40B4-BE49-F238E27FC236}">
                  <a16:creationId xmlns:a16="http://schemas.microsoft.com/office/drawing/2014/main" id="{E114C733-5A45-4844-B243-0F536269DBBD}"/>
                </a:ext>
              </a:extLst>
            </p:cNvPr>
            <p:cNvPicPr>
              <a:picLocks noChangeAspect="1"/>
            </p:cNvPicPr>
            <p:nvPr/>
          </p:nvPicPr>
          <p:blipFill rotWithShape="1">
            <a:blip r:embed="rId4">
              <a:extLst>
                <a:ext uri="{28A0092B-C50C-407E-A947-70E740481C1C}">
                  <a14:useLocalDpi xmlns:a14="http://schemas.microsoft.com/office/drawing/2010/main" val="0"/>
                </a:ext>
              </a:extLst>
            </a:blip>
            <a:srcRect r="45159" b="1940"/>
            <a:stretch/>
          </p:blipFill>
          <p:spPr>
            <a:xfrm>
              <a:off x="838200" y="681036"/>
              <a:ext cx="5009941" cy="4835843"/>
            </a:xfrm>
            <a:prstGeom prst="rect">
              <a:avLst/>
            </a:prstGeom>
          </p:spPr>
        </p:pic>
        <p:sp>
          <p:nvSpPr>
            <p:cNvPr id="10" name="Rectangle 9">
              <a:extLst>
                <a:ext uri="{FF2B5EF4-FFF2-40B4-BE49-F238E27FC236}">
                  <a16:creationId xmlns:a16="http://schemas.microsoft.com/office/drawing/2014/main" id="{8F6F21A2-DAD2-4ED8-A1FD-7B5D4BA1EA5C}"/>
                </a:ext>
              </a:extLst>
            </p:cNvPr>
            <p:cNvSpPr/>
            <p:nvPr/>
          </p:nvSpPr>
          <p:spPr>
            <a:xfrm>
              <a:off x="485672" y="5732433"/>
              <a:ext cx="4297344" cy="954107"/>
            </a:xfrm>
            <a:prstGeom prst="rect">
              <a:avLst/>
            </a:prstGeom>
          </p:spPr>
          <p:txBody>
            <a:bodyPr wrap="square">
              <a:spAutoFit/>
            </a:bodyPr>
            <a:lstStyle/>
            <a:p>
              <a:r>
                <a:rPr lang="en-US" sz="800" dirty="0">
                  <a:solidFill>
                    <a:srgbClr val="222222"/>
                  </a:solidFill>
                  <a:latin typeface="Arial" panose="020B0604020202020204" pitchFamily="34" charset="0"/>
                </a:rPr>
                <a:t>Junker, J. R., Cross, W. F., Benstead, J. P., Huryn, A. D., Hood, J. M., Nelson, D., ... &amp; </a:t>
              </a:r>
              <a:r>
                <a:rPr lang="en-US" sz="800" dirty="0" err="1">
                  <a:solidFill>
                    <a:srgbClr val="222222"/>
                  </a:solidFill>
                  <a:latin typeface="Arial" panose="020B0604020202020204" pitchFamily="34" charset="0"/>
                </a:rPr>
                <a:t>Ólafsson</a:t>
              </a:r>
              <a:r>
                <a:rPr lang="en-US" sz="800" dirty="0">
                  <a:solidFill>
                    <a:srgbClr val="222222"/>
                  </a:solidFill>
                  <a:latin typeface="Arial" panose="020B0604020202020204" pitchFamily="34" charset="0"/>
                </a:rPr>
                <a:t>, J. S. (2020). R </a:t>
              </a:r>
              <a:r>
                <a:rPr lang="en-US" sz="800" dirty="0" err="1">
                  <a:solidFill>
                    <a:srgbClr val="222222"/>
                  </a:solidFill>
                  <a:latin typeface="Arial" panose="020B0604020202020204" pitchFamily="34" charset="0"/>
                </a:rPr>
                <a:t>esource</a:t>
              </a:r>
              <a:r>
                <a:rPr lang="en-US" sz="800" dirty="0">
                  <a:solidFill>
                    <a:srgbClr val="222222"/>
                  </a:solidFill>
                  <a:latin typeface="Arial" panose="020B0604020202020204" pitchFamily="34" charset="0"/>
                </a:rPr>
                <a:t> supply governs the apparent temperature dependence of animal production in stream ecosystems. Ecology Letters, 23(12), 1809-1819.</a:t>
              </a:r>
            </a:p>
            <a:p>
              <a:endParaRPr lang="en-US" sz="800" dirty="0">
                <a:solidFill>
                  <a:srgbClr val="222222"/>
                </a:solidFill>
                <a:latin typeface="Arial" panose="020B0604020202020204" pitchFamily="34" charset="0"/>
              </a:endParaRPr>
            </a:p>
            <a:p>
              <a:r>
                <a:rPr lang="en-US" sz="800" dirty="0">
                  <a:solidFill>
                    <a:srgbClr val="222222"/>
                  </a:solidFill>
                  <a:latin typeface="Arial" panose="020B0604020202020204" pitchFamily="34" charset="0"/>
                </a:rPr>
                <a:t>Cross, W. F., Hood, J. M., Benstead, J. P., Huryn, A. D., &amp; Nelson, D. (2015). Interactions between temperature and nutrients across levels of ecological organization. </a:t>
              </a:r>
              <a:r>
                <a:rPr lang="en-US" sz="800" i="1" dirty="0">
                  <a:solidFill>
                    <a:srgbClr val="222222"/>
                  </a:solidFill>
                  <a:latin typeface="Arial" panose="020B0604020202020204" pitchFamily="34" charset="0"/>
                </a:rPr>
                <a:t>Global Change Biology</a:t>
              </a:r>
              <a:r>
                <a:rPr lang="en-US" sz="800" dirty="0">
                  <a:solidFill>
                    <a:srgbClr val="222222"/>
                  </a:solidFill>
                  <a:latin typeface="Arial" panose="020B0604020202020204" pitchFamily="34" charset="0"/>
                </a:rPr>
                <a:t>, </a:t>
              </a:r>
              <a:r>
                <a:rPr lang="en-US" sz="800" i="1" dirty="0">
                  <a:solidFill>
                    <a:srgbClr val="222222"/>
                  </a:solidFill>
                  <a:latin typeface="Arial" panose="020B0604020202020204" pitchFamily="34" charset="0"/>
                </a:rPr>
                <a:t>21</a:t>
              </a:r>
              <a:r>
                <a:rPr lang="en-US" sz="800" dirty="0">
                  <a:solidFill>
                    <a:srgbClr val="222222"/>
                  </a:solidFill>
                  <a:latin typeface="Arial" panose="020B0604020202020204" pitchFamily="34" charset="0"/>
                </a:rPr>
                <a:t>(3), 1025-1040.</a:t>
              </a:r>
              <a:endParaRPr lang="en-US" sz="800" dirty="0"/>
            </a:p>
          </p:txBody>
        </p:sp>
      </p:grpSp>
      <p:grpSp>
        <p:nvGrpSpPr>
          <p:cNvPr id="6" name="Group 5">
            <a:extLst>
              <a:ext uri="{FF2B5EF4-FFF2-40B4-BE49-F238E27FC236}">
                <a16:creationId xmlns:a16="http://schemas.microsoft.com/office/drawing/2014/main" id="{F9D29F6E-017E-44CD-8708-9A13121750DB}"/>
              </a:ext>
            </a:extLst>
          </p:cNvPr>
          <p:cNvGrpSpPr/>
          <p:nvPr/>
        </p:nvGrpSpPr>
        <p:grpSpPr>
          <a:xfrm>
            <a:off x="6858000" y="740664"/>
            <a:ext cx="4681268" cy="4351339"/>
            <a:chOff x="6858000" y="740664"/>
            <a:chExt cx="4681268" cy="4351339"/>
          </a:xfrm>
        </p:grpSpPr>
        <p:grpSp>
          <p:nvGrpSpPr>
            <p:cNvPr id="7" name="Group 6">
              <a:extLst>
                <a:ext uri="{FF2B5EF4-FFF2-40B4-BE49-F238E27FC236}">
                  <a16:creationId xmlns:a16="http://schemas.microsoft.com/office/drawing/2014/main" id="{6025B69D-203E-4FB3-86B9-9DB419846E25}"/>
                </a:ext>
              </a:extLst>
            </p:cNvPr>
            <p:cNvGrpSpPr/>
            <p:nvPr/>
          </p:nvGrpSpPr>
          <p:grpSpPr>
            <a:xfrm>
              <a:off x="6858000" y="740664"/>
              <a:ext cx="4351339" cy="4351339"/>
              <a:chOff x="6856157" y="660718"/>
              <a:chExt cx="4351339" cy="4351339"/>
            </a:xfrm>
          </p:grpSpPr>
          <p:pic>
            <p:nvPicPr>
              <p:cNvPr id="28" name="Picture 27">
                <a:extLst>
                  <a:ext uri="{FF2B5EF4-FFF2-40B4-BE49-F238E27FC236}">
                    <a16:creationId xmlns:a16="http://schemas.microsoft.com/office/drawing/2014/main" id="{BB3B9DCA-CA87-4205-9A59-5B81DAFFC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6157" y="660718"/>
                <a:ext cx="4351339" cy="4351339"/>
              </a:xfrm>
              <a:prstGeom prst="rect">
                <a:avLst/>
              </a:prstGeom>
            </p:spPr>
          </p:pic>
          <p:sp>
            <p:nvSpPr>
              <p:cNvPr id="29" name="Oval 28">
                <a:extLst>
                  <a:ext uri="{FF2B5EF4-FFF2-40B4-BE49-F238E27FC236}">
                    <a16:creationId xmlns:a16="http://schemas.microsoft.com/office/drawing/2014/main" id="{7E0D814C-D4D7-480F-A8F2-E51E9FBD4B81}"/>
                  </a:ext>
                </a:extLst>
              </p:cNvPr>
              <p:cNvSpPr/>
              <p:nvPr/>
            </p:nvSpPr>
            <p:spPr>
              <a:xfrm>
                <a:off x="7031736" y="1115568"/>
                <a:ext cx="419100" cy="419100"/>
              </a:xfrm>
              <a:prstGeom prst="ellipse">
                <a:avLst/>
              </a:prstGeom>
              <a:solidFill>
                <a:srgbClr val="FDE9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7C1EE36-0615-450F-BB73-54CC446F5D42}"/>
                </a:ext>
              </a:extLst>
            </p:cNvPr>
            <p:cNvGrpSpPr/>
            <p:nvPr/>
          </p:nvGrpSpPr>
          <p:grpSpPr>
            <a:xfrm>
              <a:off x="7177299" y="824508"/>
              <a:ext cx="4361969" cy="3876097"/>
              <a:chOff x="7177299" y="824508"/>
              <a:chExt cx="4361969" cy="3876097"/>
            </a:xfrm>
          </p:grpSpPr>
          <p:pic>
            <p:nvPicPr>
              <p:cNvPr id="16" name="Picture 15" descr="A close up of a fish&#10;&#10;Description automatically generated with medium confidence">
                <a:extLst>
                  <a:ext uri="{FF2B5EF4-FFF2-40B4-BE49-F238E27FC236}">
                    <a16:creationId xmlns:a16="http://schemas.microsoft.com/office/drawing/2014/main" id="{D1D37A3E-11CB-4184-BAEA-F6D3D5D9E8E9}"/>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200267" y="824508"/>
                <a:ext cx="2333817" cy="933527"/>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12578267-F4E1-479D-BA5D-026D98D537A6}"/>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066478" y="4118995"/>
                <a:ext cx="241208" cy="168509"/>
              </a:xfrm>
              <a:prstGeom prst="rect">
                <a:avLst/>
              </a:prstGeom>
            </p:spPr>
          </p:pic>
          <p:pic>
            <p:nvPicPr>
              <p:cNvPr id="18" name="Picture 8" descr="trans">
                <a:extLst>
                  <a:ext uri="{FF2B5EF4-FFF2-40B4-BE49-F238E27FC236}">
                    <a16:creationId xmlns:a16="http://schemas.microsoft.com/office/drawing/2014/main" id="{C314493A-61F6-4DCB-AECF-771D699F7523}"/>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contrast="100000"/>
                        </a14:imgEffect>
                      </a14:imgLayer>
                    </a14:imgProps>
                  </a:ext>
                </a:extLst>
              </a:blip>
              <a:srcRect/>
              <a:stretch>
                <a:fillRect/>
              </a:stretch>
            </p:blipFill>
            <p:spPr bwMode="auto">
              <a:xfrm>
                <a:off x="8097796" y="3026825"/>
                <a:ext cx="538758" cy="166322"/>
              </a:xfrm>
              <a:prstGeom prst="rect">
                <a:avLst/>
              </a:prstGeom>
              <a:noFill/>
            </p:spPr>
          </p:pic>
          <p:pic>
            <p:nvPicPr>
              <p:cNvPr id="19" name="Picture 7" descr="Greenstonefly (Trans )">
                <a:extLst>
                  <a:ext uri="{FF2B5EF4-FFF2-40B4-BE49-F238E27FC236}">
                    <a16:creationId xmlns:a16="http://schemas.microsoft.com/office/drawing/2014/main" id="{251954D8-0249-4AE5-B886-CCBD90C9CE7E}"/>
                  </a:ext>
                </a:extLst>
              </p:cNvPr>
              <p:cNvPicPr>
                <a:picLocks noChangeAspect="1" noChangeArrowheads="1"/>
              </p:cNvPicPr>
              <p:nvPr/>
            </p:nvPicPr>
            <p:blipFill>
              <a:blip r:embed="rId12" cstate="print">
                <a:duotone>
                  <a:prstClr val="black"/>
                  <a:schemeClr val="accent5">
                    <a:tint val="45000"/>
                    <a:satMod val="400000"/>
                  </a:schemeClr>
                </a:duotone>
                <a:extLst>
                  <a:ext uri="{BEBA8EAE-BF5A-486C-A8C5-ECC9F3942E4B}">
                    <a14:imgProps xmlns:a14="http://schemas.microsoft.com/office/drawing/2010/main">
                      <a14:imgLayer r:embed="rId13">
                        <a14:imgEffect>
                          <a14:brightnessContrast bright="-100000"/>
                        </a14:imgEffect>
                      </a14:imgLayer>
                    </a14:imgProps>
                  </a:ext>
                </a:extLst>
              </a:blip>
              <a:srcRect/>
              <a:stretch>
                <a:fillRect/>
              </a:stretch>
            </p:blipFill>
            <p:spPr bwMode="auto">
              <a:xfrm>
                <a:off x="7177299" y="1997496"/>
                <a:ext cx="1468186" cy="827876"/>
              </a:xfrm>
              <a:prstGeom prst="rect">
                <a:avLst/>
              </a:prstGeom>
              <a:noFill/>
            </p:spPr>
          </p:pic>
          <p:pic>
            <p:nvPicPr>
              <p:cNvPr id="20" name="Picture 44" descr="Yellow Dele">
                <a:extLst>
                  <a:ext uri="{FF2B5EF4-FFF2-40B4-BE49-F238E27FC236}">
                    <a16:creationId xmlns:a16="http://schemas.microsoft.com/office/drawing/2014/main" id="{774C628C-DD9F-4FBA-854A-388633EC52B9}"/>
                  </a:ext>
                </a:extLst>
              </p:cNvPr>
              <p:cNvPicPr>
                <a:picLocks noChangeAspect="1" noChangeArrowheads="1"/>
              </p:cNvPicPr>
              <p:nvPr/>
            </p:nvPicPr>
            <p:blipFill>
              <a:blip r:embed="rId14" cstate="print">
                <a:duotone>
                  <a:prstClr val="black"/>
                  <a:schemeClr val="tx2">
                    <a:tint val="45000"/>
                    <a:satMod val="400000"/>
                  </a:schemeClr>
                </a:duotone>
                <a:extLst>
                  <a:ext uri="{BEBA8EAE-BF5A-486C-A8C5-ECC9F3942E4B}">
                    <a14:imgProps xmlns:a14="http://schemas.microsoft.com/office/drawing/2010/main">
                      <a14:imgLayer r:embed="rId15">
                        <a14:imgEffect>
                          <a14:brightnessContrast bright="-100000" contrast="100000"/>
                        </a14:imgEffect>
                      </a14:imgLayer>
                    </a14:imgProps>
                  </a:ext>
                </a:extLst>
              </a:blip>
              <a:srcRect/>
              <a:stretch>
                <a:fillRect/>
              </a:stretch>
            </p:blipFill>
            <p:spPr bwMode="auto">
              <a:xfrm>
                <a:off x="8025450" y="3376471"/>
                <a:ext cx="538758" cy="367819"/>
              </a:xfrm>
              <a:prstGeom prst="rect">
                <a:avLst/>
              </a:prstGeom>
              <a:noFill/>
            </p:spPr>
          </p:pic>
          <p:pic>
            <p:nvPicPr>
              <p:cNvPr id="21" name="Picture 2" descr="Basic Entomology For Fly Fishing – The Catch and The Hatch">
                <a:extLst>
                  <a:ext uri="{FF2B5EF4-FFF2-40B4-BE49-F238E27FC236}">
                    <a16:creationId xmlns:a16="http://schemas.microsoft.com/office/drawing/2014/main" id="{31B82700-198A-4A6E-9233-A12EC3003F46}"/>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392430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asic Entomology For Fly Fishing – The Catch and The Hatch">
                <a:extLst>
                  <a:ext uri="{FF2B5EF4-FFF2-40B4-BE49-F238E27FC236}">
                    <a16:creationId xmlns:a16="http://schemas.microsoft.com/office/drawing/2014/main" id="{BB543EF2-209E-4E6F-B92C-CA911A168788}"/>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53802" y="423693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asic Entomology For Fly Fishing – The Catch and The Hatch">
                <a:extLst>
                  <a:ext uri="{FF2B5EF4-FFF2-40B4-BE49-F238E27FC236}">
                    <a16:creationId xmlns:a16="http://schemas.microsoft.com/office/drawing/2014/main" id="{24E02EB2-09C2-4C83-AA8C-EAB819DA0F96}"/>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4542307"/>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Basic Entomology For Fly Fishing – The Catch and The Hatch">
                <a:extLst>
                  <a:ext uri="{FF2B5EF4-FFF2-40B4-BE49-F238E27FC236}">
                    <a16:creationId xmlns:a16="http://schemas.microsoft.com/office/drawing/2014/main" id="{B96D1EA3-FECD-412B-8287-B5AABD0D47E8}"/>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64824" y="38951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Basic Entomology For Fly Fishing – The Catch and The Hatch">
                <a:extLst>
                  <a:ext uri="{FF2B5EF4-FFF2-40B4-BE49-F238E27FC236}">
                    <a16:creationId xmlns:a16="http://schemas.microsoft.com/office/drawing/2014/main" id="{ECC81B80-A8B9-4198-948C-AA513FF4D7F7}"/>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64824" y="4513163"/>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Basic Entomology For Fly Fishing – The Catch and The Hatch">
                <a:extLst>
                  <a:ext uri="{FF2B5EF4-FFF2-40B4-BE49-F238E27FC236}">
                    <a16:creationId xmlns:a16="http://schemas.microsoft.com/office/drawing/2014/main" id="{21442C73-0A1C-4738-9BE5-61398EFDB1A7}"/>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317224" y="40475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Basic Entomology For Fly Fishing – The Catch and The Hatch">
                <a:extLst>
                  <a:ext uri="{FF2B5EF4-FFF2-40B4-BE49-F238E27FC236}">
                    <a16:creationId xmlns:a16="http://schemas.microsoft.com/office/drawing/2014/main" id="{E18E77CF-A54F-4DBF-A376-67264B08E442}"/>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926804" y="4513163"/>
                <a:ext cx="222044" cy="15829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descr="A picture containing text&#10;&#10;Description automatically generated">
              <a:extLst>
                <a:ext uri="{FF2B5EF4-FFF2-40B4-BE49-F238E27FC236}">
                  <a16:creationId xmlns:a16="http://schemas.microsoft.com/office/drawing/2014/main" id="{B9C1C4B7-FF97-4BD9-AAA1-C0957A620BAA}"/>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134642" y="4323789"/>
              <a:ext cx="241208" cy="168509"/>
            </a:xfrm>
            <a:prstGeom prst="rect">
              <a:avLst/>
            </a:prstGeom>
          </p:spPr>
        </p:pic>
        <p:pic>
          <p:nvPicPr>
            <p:cNvPr id="13" name="Picture 44" descr="Yellow Dele">
              <a:extLst>
                <a:ext uri="{FF2B5EF4-FFF2-40B4-BE49-F238E27FC236}">
                  <a16:creationId xmlns:a16="http://schemas.microsoft.com/office/drawing/2014/main" id="{8BC1B7CD-8EF7-4954-9A03-4A3A3FC0318C}"/>
                </a:ext>
              </a:extLst>
            </p:cNvPr>
            <p:cNvPicPr>
              <a:picLocks noChangeAspect="1" noChangeArrowheads="1"/>
            </p:cNvPicPr>
            <p:nvPr/>
          </p:nvPicPr>
          <p:blipFill>
            <a:blip r:embed="rId14" cstate="print">
              <a:duotone>
                <a:prstClr val="black"/>
                <a:schemeClr val="tx2">
                  <a:tint val="45000"/>
                  <a:satMod val="400000"/>
                </a:schemeClr>
              </a:duotone>
              <a:extLst>
                <a:ext uri="{BEBA8EAE-BF5A-486C-A8C5-ECC9F3942E4B}">
                  <a14:imgProps xmlns:a14="http://schemas.microsoft.com/office/drawing/2010/main">
                    <a14:imgLayer r:embed="rId15">
                      <a14:imgEffect>
                        <a14:brightnessContrast bright="-100000" contrast="100000"/>
                      </a14:imgEffect>
                    </a14:imgLayer>
                  </a14:imgProps>
                </a:ext>
              </a:extLst>
            </a:blip>
            <a:srcRect/>
            <a:stretch>
              <a:fillRect/>
            </a:stretch>
          </p:blipFill>
          <p:spPr bwMode="auto">
            <a:xfrm>
              <a:off x="10991179" y="3809510"/>
              <a:ext cx="264067" cy="180283"/>
            </a:xfrm>
            <a:prstGeom prst="rect">
              <a:avLst/>
            </a:prstGeom>
            <a:noFill/>
          </p:spPr>
        </p:pic>
        <p:pic>
          <p:nvPicPr>
            <p:cNvPr id="14" name="Picture 2" descr="Basic Entomology For Fly Fishing – The Catch and The Hatch">
              <a:extLst>
                <a:ext uri="{FF2B5EF4-FFF2-40B4-BE49-F238E27FC236}">
                  <a16:creationId xmlns:a16="http://schemas.microsoft.com/office/drawing/2014/main" id="{4A1172D4-AA1F-43E5-A6D2-DE1DDE7CBBF2}"/>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43619" y="3251930"/>
              <a:ext cx="336901" cy="2401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10;&#10;Description automatically generated">
              <a:extLst>
                <a:ext uri="{FF2B5EF4-FFF2-40B4-BE49-F238E27FC236}">
                  <a16:creationId xmlns:a16="http://schemas.microsoft.com/office/drawing/2014/main" id="{6AC36632-2825-410C-9DF0-780DD7EB2865}"/>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905817" y="2471201"/>
              <a:ext cx="506969" cy="354171"/>
            </a:xfrm>
            <a:prstGeom prst="rect">
              <a:avLst/>
            </a:prstGeom>
          </p:spPr>
        </p:pic>
      </p:grpSp>
      <p:pic>
        <p:nvPicPr>
          <p:cNvPr id="30" name="Picture 29">
            <a:extLst>
              <a:ext uri="{FF2B5EF4-FFF2-40B4-BE49-F238E27FC236}">
                <a16:creationId xmlns:a16="http://schemas.microsoft.com/office/drawing/2014/main" id="{001B5390-06A3-4346-A93F-989AE6891765}"/>
              </a:ext>
            </a:extLst>
          </p:cNvPr>
          <p:cNvPicPr>
            <a:picLocks noChangeAspect="1"/>
          </p:cNvPicPr>
          <p:nvPr/>
        </p:nvPicPr>
        <p:blipFill rotWithShape="1">
          <a:blip r:embed="rId3">
            <a:extLst>
              <a:ext uri="{28A0092B-C50C-407E-A947-70E740481C1C}">
                <a14:useLocalDpi xmlns:a14="http://schemas.microsoft.com/office/drawing/2010/main" val="0"/>
              </a:ext>
            </a:extLst>
          </a:blip>
          <a:srcRect l="73613" t="95000" r="2994" b="-1"/>
          <a:stretch/>
        </p:blipFill>
        <p:spPr>
          <a:xfrm>
            <a:off x="9788651" y="6515090"/>
            <a:ext cx="2403349" cy="342900"/>
          </a:xfrm>
          <a:prstGeom prst="rect">
            <a:avLst/>
          </a:prstGeom>
        </p:spPr>
      </p:pic>
    </p:spTree>
    <p:extLst>
      <p:ext uri="{BB962C8B-B14F-4D97-AF65-F5344CB8AC3E}">
        <p14:creationId xmlns:p14="http://schemas.microsoft.com/office/powerpoint/2010/main" val="72039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A1574-EB13-4821-9E50-68E31193CC0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dirty="0">
                <a:solidFill>
                  <a:srgbClr val="FFFFFF"/>
                </a:solidFill>
              </a:rPr>
              <a:t>Back to the literature….How big are temperature effects on size spectra?</a:t>
            </a:r>
            <a:endParaRPr lang="en-US" sz="2800" kern="1200" dirty="0">
              <a:solidFill>
                <a:srgbClr val="FFFFFF"/>
              </a:solidFill>
              <a:latin typeface="+mj-lt"/>
              <a:ea typeface="+mj-ea"/>
              <a:cs typeface="+mj-cs"/>
            </a:endParaRPr>
          </a:p>
        </p:txBody>
      </p:sp>
      <p:pic>
        <p:nvPicPr>
          <p:cNvPr id="10" name="Picture 9">
            <a:extLst>
              <a:ext uri="{FF2B5EF4-FFF2-40B4-BE49-F238E27FC236}">
                <a16:creationId xmlns:a16="http://schemas.microsoft.com/office/drawing/2014/main" id="{40533D72-51BB-444F-B5D7-E2F9E2C5C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2555953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magine">
            <a:extLst>
              <a:ext uri="{FF2B5EF4-FFF2-40B4-BE49-F238E27FC236}">
                <a16:creationId xmlns:a16="http://schemas.microsoft.com/office/drawing/2014/main" id="{D07A635E-D98A-42C2-AFB7-B5EBC0952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38" y="1421604"/>
            <a:ext cx="5692775" cy="49136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0F3C42-65EA-40F1-824E-1C7E09E8A294}"/>
              </a:ext>
            </a:extLst>
          </p:cNvPr>
          <p:cNvSpPr>
            <a:spLocks noGrp="1"/>
          </p:cNvSpPr>
          <p:nvPr>
            <p:ph type="title"/>
          </p:nvPr>
        </p:nvSpPr>
        <p:spPr/>
        <p:txBody>
          <a:bodyPr/>
          <a:lstStyle/>
          <a:p>
            <a:r>
              <a:rPr lang="en-US" dirty="0"/>
              <a:t>Thank you!</a:t>
            </a:r>
          </a:p>
        </p:txBody>
      </p:sp>
      <p:pic>
        <p:nvPicPr>
          <p:cNvPr id="4" name="Picture 2" descr="NSF-led National AI Research Resource Task Force Releases Final Report">
            <a:extLst>
              <a:ext uri="{FF2B5EF4-FFF2-40B4-BE49-F238E27FC236}">
                <a16:creationId xmlns:a16="http://schemas.microsoft.com/office/drawing/2014/main" id="{D97627D5-FCCD-4901-853F-4B97F543F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652" y="2165313"/>
            <a:ext cx="2852397" cy="14191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National Ecological Observatory Network (NEON) - Watershed Symposium 2018">
            <a:extLst>
              <a:ext uri="{FF2B5EF4-FFF2-40B4-BE49-F238E27FC236}">
                <a16:creationId xmlns:a16="http://schemas.microsoft.com/office/drawing/2014/main" id="{4BC3E20F-58C4-4E6F-8D4B-CF2C0B670B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820" b="34022"/>
          <a:stretch/>
        </p:blipFill>
        <p:spPr bwMode="auto">
          <a:xfrm>
            <a:off x="7141925" y="4584580"/>
            <a:ext cx="3369276" cy="118457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A577262-F6BA-48A4-BDA2-4A50A75717C8}"/>
              </a:ext>
            </a:extLst>
          </p:cNvPr>
          <p:cNvSpPr/>
          <p:nvPr/>
        </p:nvSpPr>
        <p:spPr>
          <a:xfrm>
            <a:off x="8446850" y="3395350"/>
            <a:ext cx="228299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2106067 and 2106068</a:t>
            </a:r>
          </a:p>
        </p:txBody>
      </p:sp>
    </p:spTree>
    <p:extLst>
      <p:ext uri="{BB962C8B-B14F-4D97-AF65-F5344CB8AC3E}">
        <p14:creationId xmlns:p14="http://schemas.microsoft.com/office/powerpoint/2010/main" val="1520099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10E2-AAA4-47D7-95A1-8E8E1F9B8AD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84830F-2221-4E20-A207-62D8F7522721}"/>
              </a:ext>
            </a:extLst>
          </p:cNvPr>
          <p:cNvSpPr>
            <a:spLocks noGrp="1"/>
          </p:cNvSpPr>
          <p:nvPr>
            <p:ph idx="1"/>
          </p:nvPr>
        </p:nvSpPr>
        <p:spPr>
          <a:xfrm>
            <a:off x="838200" y="1825625"/>
            <a:ext cx="4495800" cy="4351338"/>
          </a:xfrm>
        </p:spPr>
        <p:txBody>
          <a:bodyPr>
            <a:normAutofit/>
          </a:bodyPr>
          <a:lstStyle/>
          <a:p>
            <a:endParaRPr lang="en-US" dirty="0"/>
          </a:p>
          <a:p>
            <a:r>
              <a:rPr lang="en-US" dirty="0"/>
              <a:t>1.1 trillion tons of living mass on earth</a:t>
            </a:r>
          </a:p>
          <a:p>
            <a:r>
              <a:rPr lang="en-US" dirty="0"/>
              <a:t>1 nonillion individuals</a:t>
            </a:r>
          </a:p>
          <a:p>
            <a:r>
              <a:rPr lang="en-US" dirty="0"/>
              <a:t>Large individuals are more rare than small individuals</a:t>
            </a:r>
          </a:p>
          <a:p>
            <a:endParaRPr lang="en-US" dirty="0"/>
          </a:p>
          <a:p>
            <a:endParaRPr lang="en-US" dirty="0"/>
          </a:p>
          <a:p>
            <a:endParaRPr lang="en-US" dirty="0"/>
          </a:p>
          <a:p>
            <a:endParaRPr lang="en-US" dirty="0"/>
          </a:p>
          <a:p>
            <a:endParaRPr lang="en-US" dirty="0"/>
          </a:p>
        </p:txBody>
      </p:sp>
      <p:grpSp>
        <p:nvGrpSpPr>
          <p:cNvPr id="8" name="Group 7">
            <a:extLst>
              <a:ext uri="{FF2B5EF4-FFF2-40B4-BE49-F238E27FC236}">
                <a16:creationId xmlns:a16="http://schemas.microsoft.com/office/drawing/2014/main" id="{2FE28D60-7D5A-437E-90F2-9E5E108C3A24}"/>
              </a:ext>
            </a:extLst>
          </p:cNvPr>
          <p:cNvGrpSpPr/>
          <p:nvPr/>
        </p:nvGrpSpPr>
        <p:grpSpPr>
          <a:xfrm>
            <a:off x="6089517" y="-10"/>
            <a:ext cx="7594332" cy="6858010"/>
            <a:chOff x="6089517" y="-10"/>
            <a:chExt cx="7594332" cy="6858010"/>
          </a:xfrm>
        </p:grpSpPr>
        <p:grpSp>
          <p:nvGrpSpPr>
            <p:cNvPr id="9" name="Group 8">
              <a:extLst>
                <a:ext uri="{FF2B5EF4-FFF2-40B4-BE49-F238E27FC236}">
                  <a16:creationId xmlns:a16="http://schemas.microsoft.com/office/drawing/2014/main" id="{D79BF386-B340-406C-9A2A-194FFE722C75}"/>
                </a:ext>
              </a:extLst>
            </p:cNvPr>
            <p:cNvGrpSpPr/>
            <p:nvPr/>
          </p:nvGrpSpPr>
          <p:grpSpPr>
            <a:xfrm>
              <a:off x="6089517" y="-10"/>
              <a:ext cx="6112403" cy="6858010"/>
              <a:chOff x="6089517" y="-10"/>
              <a:chExt cx="6112403" cy="6858010"/>
            </a:xfrm>
          </p:grpSpPr>
          <p:pic>
            <p:nvPicPr>
              <p:cNvPr id="11" name="Picture 2" descr="Visualizing All the Biomass on Earth">
                <a:extLst>
                  <a:ext uri="{FF2B5EF4-FFF2-40B4-BE49-F238E27FC236}">
                    <a16:creationId xmlns:a16="http://schemas.microsoft.com/office/drawing/2014/main" id="{A44C52C1-2A19-425D-8FC5-2841398FFB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062" r="1" b="4555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90E0263-7A70-4315-B67C-A4E85A9205F2}"/>
                  </a:ext>
                </a:extLst>
              </p:cNvPr>
              <p:cNvSpPr/>
              <p:nvPr/>
            </p:nvSpPr>
            <p:spPr>
              <a:xfrm>
                <a:off x="6089517" y="-10"/>
                <a:ext cx="150481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616F-75CD-4069-8E18-603C841AE5D2}"/>
                  </a:ext>
                </a:extLst>
              </p:cNvPr>
              <p:cNvSpPr/>
              <p:nvPr/>
            </p:nvSpPr>
            <p:spPr>
              <a:xfrm>
                <a:off x="10697105" y="3924300"/>
                <a:ext cx="1504815" cy="29337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AE1DCBEA-BD82-42D1-A556-BE22F394F4E1}"/>
                </a:ext>
              </a:extLst>
            </p:cNvPr>
            <p:cNvSpPr/>
            <p:nvPr/>
          </p:nvSpPr>
          <p:spPr>
            <a:xfrm>
              <a:off x="7587849" y="6580990"/>
              <a:ext cx="6096000" cy="261610"/>
            </a:xfrm>
            <a:prstGeom prst="rect">
              <a:avLst/>
            </a:prstGeom>
          </p:spPr>
          <p:txBody>
            <a:bodyPr>
              <a:spAutoFit/>
            </a:bodyPr>
            <a:lstStyle/>
            <a:p>
              <a:r>
                <a:rPr lang="en-US" sz="1050" dirty="0">
                  <a:solidFill>
                    <a:schemeClr val="bg2">
                      <a:lumMod val="75000"/>
                    </a:schemeClr>
                  </a:solidFill>
                </a:rPr>
                <a:t>https://www.visualcapitalist.com/all-the-biomass-of-earth-in-one-graphic/</a:t>
              </a:r>
            </a:p>
          </p:txBody>
        </p:sp>
      </p:grpSp>
      <p:pic>
        <p:nvPicPr>
          <p:cNvPr id="24" name="Picture 23">
            <a:extLst>
              <a:ext uri="{FF2B5EF4-FFF2-40B4-BE49-F238E27FC236}">
                <a16:creationId xmlns:a16="http://schemas.microsoft.com/office/drawing/2014/main" id="{4480529B-8982-4373-8E5F-7A034491A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696" y="740664"/>
            <a:ext cx="4453128" cy="4453128"/>
          </a:xfrm>
          <a:prstGeom prst="rect">
            <a:avLst/>
          </a:prstGeom>
        </p:spPr>
      </p:pic>
      <p:sp>
        <p:nvSpPr>
          <p:cNvPr id="4" name="Rectangle 3">
            <a:extLst>
              <a:ext uri="{FF2B5EF4-FFF2-40B4-BE49-F238E27FC236}">
                <a16:creationId xmlns:a16="http://schemas.microsoft.com/office/drawing/2014/main" id="{ABFBF281-CBB9-4930-A0A3-E9113262C839}"/>
              </a:ext>
            </a:extLst>
          </p:cNvPr>
          <p:cNvSpPr/>
          <p:nvPr/>
        </p:nvSpPr>
        <p:spPr>
          <a:xfrm>
            <a:off x="838200" y="6176963"/>
            <a:ext cx="8305800" cy="415498"/>
          </a:xfrm>
          <a:prstGeom prst="rect">
            <a:avLst/>
          </a:prstGeom>
        </p:spPr>
        <p:txBody>
          <a:bodyPr wrap="square">
            <a:spAutoFit/>
          </a:bodyPr>
          <a:lstStyle/>
          <a:p>
            <a:r>
              <a:rPr lang="en-US" sz="1050" dirty="0" err="1"/>
              <a:t>Elhacham</a:t>
            </a:r>
            <a:r>
              <a:rPr lang="en-US" sz="1050" dirty="0"/>
              <a:t>, E., et al. (2020). </a:t>
            </a:r>
            <a:r>
              <a:rPr lang="en-US" sz="1050" i="1" dirty="0"/>
              <a:t>Nature</a:t>
            </a:r>
            <a:r>
              <a:rPr lang="en-US" sz="1050" dirty="0"/>
              <a:t>, </a:t>
            </a:r>
            <a:r>
              <a:rPr lang="en-US" sz="1050" i="1" dirty="0"/>
              <a:t>588</a:t>
            </a:r>
            <a:r>
              <a:rPr lang="en-US" sz="1050" dirty="0"/>
              <a:t>(7838), 442-444.</a:t>
            </a:r>
          </a:p>
          <a:p>
            <a:r>
              <a:rPr lang="en-US" sz="1050" dirty="0"/>
              <a:t>Bar-On, Y. M., et al. (2018. </a:t>
            </a:r>
            <a:r>
              <a:rPr lang="en-US" sz="1050" i="1" dirty="0"/>
              <a:t>Proceedings of the National Academy of Sciences</a:t>
            </a:r>
            <a:r>
              <a:rPr lang="en-US" sz="1050" dirty="0"/>
              <a:t>, </a:t>
            </a:r>
            <a:r>
              <a:rPr lang="en-US" sz="1050" i="1" dirty="0"/>
              <a:t>115</a:t>
            </a:r>
            <a:r>
              <a:rPr lang="en-US" sz="1050" dirty="0"/>
              <a:t>(25), 6506-6511.</a:t>
            </a:r>
          </a:p>
        </p:txBody>
      </p:sp>
      <p:pic>
        <p:nvPicPr>
          <p:cNvPr id="28" name="Picture 27">
            <a:extLst>
              <a:ext uri="{FF2B5EF4-FFF2-40B4-BE49-F238E27FC236}">
                <a16:creationId xmlns:a16="http://schemas.microsoft.com/office/drawing/2014/main" id="{DFE16548-5242-4D16-992E-2E5F7F2F9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1696" y="740664"/>
            <a:ext cx="4453128" cy="4453128"/>
          </a:xfrm>
          <a:prstGeom prst="rect">
            <a:avLst/>
          </a:prstGeom>
        </p:spPr>
      </p:pic>
      <p:grpSp>
        <p:nvGrpSpPr>
          <p:cNvPr id="5" name="Group 4">
            <a:extLst>
              <a:ext uri="{FF2B5EF4-FFF2-40B4-BE49-F238E27FC236}">
                <a16:creationId xmlns:a16="http://schemas.microsoft.com/office/drawing/2014/main" id="{9FF11827-24A5-4EA7-98F8-7F62536D18F3}"/>
              </a:ext>
            </a:extLst>
          </p:cNvPr>
          <p:cNvGrpSpPr/>
          <p:nvPr/>
        </p:nvGrpSpPr>
        <p:grpSpPr>
          <a:xfrm>
            <a:off x="6858000" y="740664"/>
            <a:ext cx="4351339" cy="4351339"/>
            <a:chOff x="6856157" y="660718"/>
            <a:chExt cx="4351339" cy="4351339"/>
          </a:xfrm>
        </p:grpSpPr>
        <p:pic>
          <p:nvPicPr>
            <p:cNvPr id="14" name="Picture 13">
              <a:extLst>
                <a:ext uri="{FF2B5EF4-FFF2-40B4-BE49-F238E27FC236}">
                  <a16:creationId xmlns:a16="http://schemas.microsoft.com/office/drawing/2014/main" id="{5A73E886-6C73-458F-9396-55CDCF009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6157" y="660718"/>
              <a:ext cx="4351339" cy="4351339"/>
            </a:xfrm>
            <a:prstGeom prst="rect">
              <a:avLst/>
            </a:prstGeom>
          </p:spPr>
        </p:pic>
        <p:sp>
          <p:nvSpPr>
            <p:cNvPr id="15" name="Oval 14">
              <a:extLst>
                <a:ext uri="{FF2B5EF4-FFF2-40B4-BE49-F238E27FC236}">
                  <a16:creationId xmlns:a16="http://schemas.microsoft.com/office/drawing/2014/main" id="{7813BAD8-9AE0-4A25-9692-E25DB6530126}"/>
                </a:ext>
              </a:extLst>
            </p:cNvPr>
            <p:cNvSpPr/>
            <p:nvPr/>
          </p:nvSpPr>
          <p:spPr>
            <a:xfrm>
              <a:off x="7031736" y="1115568"/>
              <a:ext cx="419100" cy="419100"/>
            </a:xfrm>
            <a:prstGeom prst="ellipse">
              <a:avLst/>
            </a:prstGeom>
            <a:solidFill>
              <a:srgbClr val="FDE9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3C09277E-8D59-40B5-A39B-919CD1F8C09E}"/>
              </a:ext>
            </a:extLst>
          </p:cNvPr>
          <p:cNvGrpSpPr/>
          <p:nvPr/>
        </p:nvGrpSpPr>
        <p:grpSpPr>
          <a:xfrm>
            <a:off x="7177299" y="824508"/>
            <a:ext cx="4361969" cy="3876097"/>
            <a:chOff x="7177299" y="824508"/>
            <a:chExt cx="4361969" cy="3876097"/>
          </a:xfrm>
        </p:grpSpPr>
        <p:pic>
          <p:nvPicPr>
            <p:cNvPr id="16" name="Picture 15" descr="A close up of a fish&#10;&#10;Description automatically generated with medium confidence">
              <a:extLst>
                <a:ext uri="{FF2B5EF4-FFF2-40B4-BE49-F238E27FC236}">
                  <a16:creationId xmlns:a16="http://schemas.microsoft.com/office/drawing/2014/main" id="{9820D3CA-37C0-486F-ACC3-1307EB7A0314}"/>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200267" y="824508"/>
              <a:ext cx="2333817" cy="933527"/>
            </a:xfrm>
            <a:prstGeom prst="rect">
              <a:avLst/>
            </a:prstGeom>
          </p:spPr>
        </p:pic>
        <p:pic>
          <p:nvPicPr>
            <p:cNvPr id="18" name="Picture 8" descr="trans">
              <a:extLst>
                <a:ext uri="{FF2B5EF4-FFF2-40B4-BE49-F238E27FC236}">
                  <a16:creationId xmlns:a16="http://schemas.microsoft.com/office/drawing/2014/main" id="{0AF853E9-3181-4435-8EB3-1FC661CE8AA7}"/>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8010943" y="3093872"/>
              <a:ext cx="654772" cy="202137"/>
            </a:xfrm>
            <a:prstGeom prst="rect">
              <a:avLst/>
            </a:prstGeom>
            <a:noFill/>
          </p:spPr>
        </p:pic>
        <p:pic>
          <p:nvPicPr>
            <p:cNvPr id="19" name="Picture 7" descr="Greenstonefly (Trans )">
              <a:extLst>
                <a:ext uri="{FF2B5EF4-FFF2-40B4-BE49-F238E27FC236}">
                  <a16:creationId xmlns:a16="http://schemas.microsoft.com/office/drawing/2014/main" id="{B4286331-2CDE-41EF-B877-D6466C0D40D8}"/>
                </a:ext>
              </a:extLst>
            </p:cNvPr>
            <p:cNvPicPr>
              <a:picLocks noChangeAspect="1" noChangeArrowheads="1"/>
            </p:cNvPicPr>
            <p:nvPr/>
          </p:nvPicPr>
          <p:blipFill>
            <a:blip r:embed="rId10" cstate="print">
              <a:duotone>
                <a:prstClr val="black"/>
                <a:schemeClr val="accent5">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7177299" y="1997496"/>
              <a:ext cx="1468186" cy="827876"/>
            </a:xfrm>
            <a:prstGeom prst="rect">
              <a:avLst/>
            </a:prstGeom>
            <a:noFill/>
          </p:spPr>
        </p:pic>
        <p:pic>
          <p:nvPicPr>
            <p:cNvPr id="20" name="Picture 44" descr="Yellow Dele">
              <a:extLst>
                <a:ext uri="{FF2B5EF4-FFF2-40B4-BE49-F238E27FC236}">
                  <a16:creationId xmlns:a16="http://schemas.microsoft.com/office/drawing/2014/main" id="{506DC92E-9966-4A93-A376-B3B0EB982D43}"/>
                </a:ext>
              </a:extLst>
            </p:cNvPr>
            <p:cNvPicPr>
              <a:picLocks noChangeAspect="1" noChangeArrowheads="1"/>
            </p:cNvPicPr>
            <p:nvPr/>
          </p:nvPicPr>
          <p:blipFill>
            <a:blip r:embed="rId12" cstate="print">
              <a:duotone>
                <a:prstClr val="black"/>
                <a:schemeClr val="tx2">
                  <a:tint val="45000"/>
                  <a:satMod val="400000"/>
                </a:schemeClr>
              </a:duotone>
              <a:extLst>
                <a:ext uri="{BEBA8EAE-BF5A-486C-A8C5-ECC9F3942E4B}">
                  <a14:imgProps xmlns:a14="http://schemas.microsoft.com/office/drawing/2010/main">
                    <a14:imgLayer r:embed="rId13">
                      <a14:imgEffect>
                        <a14:brightnessContrast bright="-100000" contrast="100000"/>
                      </a14:imgEffect>
                    </a14:imgLayer>
                  </a14:imgProps>
                </a:ext>
              </a:extLst>
            </a:blip>
            <a:srcRect/>
            <a:stretch>
              <a:fillRect/>
            </a:stretch>
          </p:blipFill>
          <p:spPr bwMode="auto">
            <a:xfrm>
              <a:off x="8025450" y="3376471"/>
              <a:ext cx="538758" cy="367819"/>
            </a:xfrm>
            <a:prstGeom prst="rect">
              <a:avLst/>
            </a:prstGeom>
            <a:noFill/>
          </p:spPr>
        </p:pic>
        <p:pic>
          <p:nvPicPr>
            <p:cNvPr id="21" name="Picture 2" descr="Basic Entomology For Fly Fishing – The Catch and The Hatch">
              <a:extLst>
                <a:ext uri="{FF2B5EF4-FFF2-40B4-BE49-F238E27FC236}">
                  <a16:creationId xmlns:a16="http://schemas.microsoft.com/office/drawing/2014/main" id="{4C84CAE1-1558-4153-BB40-AABF1319E67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392430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asic Entomology For Fly Fishing – The Catch and The Hatch">
              <a:extLst>
                <a:ext uri="{FF2B5EF4-FFF2-40B4-BE49-F238E27FC236}">
                  <a16:creationId xmlns:a16="http://schemas.microsoft.com/office/drawing/2014/main" id="{E62DE67D-5BA7-4ECE-84C0-AFC8514195B1}"/>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53802" y="423693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asic Entomology For Fly Fishing – The Catch and The Hatch">
              <a:extLst>
                <a:ext uri="{FF2B5EF4-FFF2-40B4-BE49-F238E27FC236}">
                  <a16:creationId xmlns:a16="http://schemas.microsoft.com/office/drawing/2014/main" id="{F39BC16F-1542-4624-8E9F-3577D964F23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4542307"/>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Basic Entomology For Fly Fishing – The Catch and The Hatch">
              <a:extLst>
                <a:ext uri="{FF2B5EF4-FFF2-40B4-BE49-F238E27FC236}">
                  <a16:creationId xmlns:a16="http://schemas.microsoft.com/office/drawing/2014/main" id="{27A7C50B-E0ED-46A9-8D5E-ACCA19CDC006}"/>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64824" y="38951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Basic Entomology For Fly Fishing – The Catch and The Hatch">
              <a:extLst>
                <a:ext uri="{FF2B5EF4-FFF2-40B4-BE49-F238E27FC236}">
                  <a16:creationId xmlns:a16="http://schemas.microsoft.com/office/drawing/2014/main" id="{5150707F-3006-4E3B-91A1-33C7C1641F74}"/>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64824" y="4513163"/>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Basic Entomology For Fly Fishing – The Catch and The Hatch">
              <a:extLst>
                <a:ext uri="{FF2B5EF4-FFF2-40B4-BE49-F238E27FC236}">
                  <a16:creationId xmlns:a16="http://schemas.microsoft.com/office/drawing/2014/main" id="{C52EABBF-2F0F-445E-9E81-26C935DA94E0}"/>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206202" y="438933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Basic Entomology For Fly Fishing – The Catch and The Hatch">
              <a:extLst>
                <a:ext uri="{FF2B5EF4-FFF2-40B4-BE49-F238E27FC236}">
                  <a16:creationId xmlns:a16="http://schemas.microsoft.com/office/drawing/2014/main" id="{49976D4F-49F3-4ADC-B7B8-57CFD3445C15}"/>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317224" y="40475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Basic Entomology For Fly Fishing – The Catch and The Hatch">
              <a:extLst>
                <a:ext uri="{FF2B5EF4-FFF2-40B4-BE49-F238E27FC236}">
                  <a16:creationId xmlns:a16="http://schemas.microsoft.com/office/drawing/2014/main" id="{6F70FA38-EC22-4044-ABC3-39EA5C668B94}"/>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926804" y="4513163"/>
              <a:ext cx="222044" cy="1582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432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400"/>
                                        <p:tgtEl>
                                          <p:spTgt spid="8"/>
                                        </p:tgtEl>
                                      </p:cBhvr>
                                    </p:animEffect>
                                    <p:set>
                                      <p:cBhvr>
                                        <p:cTn id="7" dur="1" fill="hold">
                                          <p:stCondLst>
                                            <p:cond delay="13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300"/>
                                        <p:tgtEl>
                                          <p:spTgt spid="24"/>
                                        </p:tgtEl>
                                      </p:cBhvr>
                                    </p:animEffec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4" presetClass="exit" presetSubtype="10" fill="hold" nodeType="clickEffect">
                                  <p:stCondLst>
                                    <p:cond delay="0"/>
                                  </p:stCondLst>
                                  <p:childTnLst>
                                    <p:animEffect transition="out" filter="randombar(horizontal)">
                                      <p:cBhvr>
                                        <p:cTn id="23" dur="500"/>
                                        <p:tgtEl>
                                          <p:spTgt spid="28"/>
                                        </p:tgtEl>
                                      </p:cBhvr>
                                    </p:animEffect>
                                    <p:set>
                                      <p:cBhvr>
                                        <p:cTn id="24" dur="1" fill="hold">
                                          <p:stCondLst>
                                            <p:cond delay="499"/>
                                          </p:stCondLst>
                                        </p:cTn>
                                        <p:tgtEl>
                                          <p:spTgt spid="28"/>
                                        </p:tgtEl>
                                        <p:attrNameLst>
                                          <p:attrName>style.visibility</p:attrName>
                                        </p:attrNameLst>
                                      </p:cBhvr>
                                      <p:to>
                                        <p:strVal val="hidden"/>
                                      </p:to>
                                    </p:set>
                                  </p:childTnLst>
                                </p:cTn>
                              </p:par>
                              <p:par>
                                <p:cTn id="25" presetID="14" presetClass="entr" presetSubtype="1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FCA3A-93EE-4B88-BAFD-C8E0EB3D5B18}"/>
              </a:ext>
            </a:extLst>
          </p:cNvPr>
          <p:cNvPicPr>
            <a:picLocks noChangeAspect="1"/>
          </p:cNvPicPr>
          <p:nvPr/>
        </p:nvPicPr>
        <p:blipFill rotWithShape="1">
          <a:blip r:embed="rId2">
            <a:duotone>
              <a:schemeClr val="bg2">
                <a:shade val="45000"/>
                <a:satMod val="135000"/>
              </a:schemeClr>
              <a:prstClr val="white"/>
            </a:duotone>
          </a:blip>
          <a:srcRect l="12746" r="8305" b="1"/>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2" name="Title 1">
            <a:extLst>
              <a:ext uri="{FF2B5EF4-FFF2-40B4-BE49-F238E27FC236}">
                <a16:creationId xmlns:a16="http://schemas.microsoft.com/office/drawing/2014/main" id="{0124358E-2FB5-45E3-8D3E-E8CBAB1FAB70}"/>
              </a:ext>
            </a:extLst>
          </p:cNvPr>
          <p:cNvSpPr>
            <a:spLocks noGrp="1"/>
          </p:cNvSpPr>
          <p:nvPr>
            <p:ph type="title"/>
          </p:nvPr>
        </p:nvSpPr>
        <p:spPr>
          <a:xfrm>
            <a:off x="371094" y="1161288"/>
            <a:ext cx="3438144" cy="1125728"/>
          </a:xfrm>
        </p:spPr>
        <p:txBody>
          <a:bodyPr anchor="b">
            <a:normAutofit/>
          </a:bodyPr>
          <a:lstStyle/>
          <a:p>
            <a:endParaRPr lang="en-US" sz="2800"/>
          </a:p>
        </p:txBody>
      </p:sp>
      <mc:AlternateContent xmlns:mc="http://schemas.openxmlformats.org/markup-compatibility/2006" xmlns:am3d="http://schemas.microsoft.com/office/drawing/2017/model3d">
        <mc:Choice Requires="am3d">
          <p:graphicFrame>
            <p:nvGraphicFramePr>
              <p:cNvPr id="5" name="Content Placeholder 4" descr="Dark Gray Sphere">
                <a:extLst>
                  <a:ext uri="{FF2B5EF4-FFF2-40B4-BE49-F238E27FC236}">
                    <a16:creationId xmlns:a16="http://schemas.microsoft.com/office/drawing/2014/main" id="{2F1C9942-7960-4005-BA03-9710200F5C72}"/>
                  </a:ext>
                </a:extLst>
              </p:cNvPr>
              <p:cNvGraphicFramePr>
                <a:graphicFrameLocks noGrp="1" noChangeAspect="1"/>
              </p:cNvGraphicFramePr>
              <p:nvPr>
                <p:ph idx="1"/>
                <p:extLst>
                  <p:ext uri="{D42A27DB-BD31-4B8C-83A1-F6EECF244321}">
                    <p14:modId xmlns:p14="http://schemas.microsoft.com/office/powerpoint/2010/main" val="2353013313"/>
                  </p:ext>
                </p:extLst>
              </p:nvPr>
            </p:nvGraphicFramePr>
            <p:xfrm>
              <a:off x="7193575" y="2356785"/>
              <a:ext cx="1836506" cy="1836507"/>
            </p:xfrm>
            <a:graphic>
              <a:graphicData uri="http://schemas.microsoft.com/office/drawing/2017/model3d">
                <am3d:model3d r:embed="rId3">
                  <am3d:spPr>
                    <a:xfrm>
                      <a:off x="0" y="0"/>
                      <a:ext cx="1836506" cy="183650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4"/>
                  </am3d:raster>
                  <am3d:objViewport viewportSz="32067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Content Placeholder 4" descr="Dark Gray Sphere">
                <a:extLst>
                  <a:ext uri="{FF2B5EF4-FFF2-40B4-BE49-F238E27FC236}">
                    <a16:creationId xmlns:a16="http://schemas.microsoft.com/office/drawing/2014/main" id="{2F1C9942-7960-4005-BA03-9710200F5C72}"/>
                  </a:ext>
                </a:extLst>
              </p:cNvPr>
              <p:cNvPicPr>
                <a:picLocks noGrp="1" noRot="1" noChangeAspect="1" noMove="1" noResize="1" noEditPoints="1" noAdjustHandles="1" noChangeArrowheads="1" noChangeShapeType="1" noCrop="1"/>
              </p:cNvPicPr>
              <p:nvPr/>
            </p:nvPicPr>
            <p:blipFill>
              <a:blip r:embed="rId5"/>
              <a:stretch>
                <a:fillRect/>
              </a:stretch>
            </p:blipFill>
            <p:spPr>
              <a:xfrm>
                <a:off x="7193575" y="2356785"/>
                <a:ext cx="1836506" cy="1836507"/>
              </a:xfrm>
              <a:prstGeom prst="rect">
                <a:avLst/>
              </a:prstGeom>
            </p:spPr>
          </p:pic>
        </mc:Fallback>
      </mc:AlternateContent>
    </p:spTree>
    <p:extLst>
      <p:ext uri="{BB962C8B-B14F-4D97-AF65-F5344CB8AC3E}">
        <p14:creationId xmlns:p14="http://schemas.microsoft.com/office/powerpoint/2010/main" val="331225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D001B7-273F-44BC-A4D5-F8FB16B50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840" y="660718"/>
            <a:ext cx="6019800" cy="6019800"/>
          </a:xfrm>
          <a:prstGeom prst="rect">
            <a:avLst/>
          </a:prstGeom>
        </p:spPr>
      </p:pic>
      <p:sp>
        <p:nvSpPr>
          <p:cNvPr id="2" name="Title 1">
            <a:extLst>
              <a:ext uri="{FF2B5EF4-FFF2-40B4-BE49-F238E27FC236}">
                <a16:creationId xmlns:a16="http://schemas.microsoft.com/office/drawing/2014/main" id="{09A710E2-AAA4-47D7-95A1-8E8E1F9B8ADA}"/>
              </a:ext>
            </a:extLst>
          </p:cNvPr>
          <p:cNvSpPr>
            <a:spLocks noGrp="1"/>
          </p:cNvSpPr>
          <p:nvPr>
            <p:ph type="title"/>
          </p:nvPr>
        </p:nvSpPr>
        <p:spPr>
          <a:xfrm>
            <a:off x="838200" y="151765"/>
            <a:ext cx="3743960" cy="1325563"/>
          </a:xfrm>
        </p:spPr>
        <p:txBody>
          <a:bodyPr/>
          <a:lstStyle/>
          <a:p>
            <a:r>
              <a:rPr lang="en-US" dirty="0"/>
              <a:t>Individual Size Distribution</a:t>
            </a:r>
          </a:p>
        </p:txBody>
      </p:sp>
      <p:sp>
        <p:nvSpPr>
          <p:cNvPr id="6" name="Content Placeholder 5">
            <a:extLst>
              <a:ext uri="{FF2B5EF4-FFF2-40B4-BE49-F238E27FC236}">
                <a16:creationId xmlns:a16="http://schemas.microsoft.com/office/drawing/2014/main" id="{DEA26C13-FD68-4470-8C1C-7BB4F4909734}"/>
              </a:ext>
            </a:extLst>
          </p:cNvPr>
          <p:cNvSpPr>
            <a:spLocks noGrp="1"/>
          </p:cNvSpPr>
          <p:nvPr>
            <p:ph idx="1"/>
          </p:nvPr>
        </p:nvSpPr>
        <p:spPr>
          <a:xfrm>
            <a:off x="838200" y="1896745"/>
            <a:ext cx="3743960" cy="4351338"/>
          </a:xfrm>
        </p:spPr>
        <p:txBody>
          <a:bodyPr/>
          <a:lstStyle/>
          <a:p>
            <a:r>
              <a:rPr lang="en-US" dirty="0"/>
              <a:t>ISD – relative frequency of individual sizes in an ecosystem</a:t>
            </a:r>
          </a:p>
          <a:p>
            <a:endParaRPr lang="en-US" dirty="0"/>
          </a:p>
          <a:p>
            <a:r>
              <a:rPr lang="en-US" dirty="0"/>
              <a:t>How does it vary among sites?</a:t>
            </a:r>
          </a:p>
        </p:txBody>
      </p:sp>
      <p:sp>
        <p:nvSpPr>
          <p:cNvPr id="17" name="Oval 16">
            <a:extLst>
              <a:ext uri="{FF2B5EF4-FFF2-40B4-BE49-F238E27FC236}">
                <a16:creationId xmlns:a16="http://schemas.microsoft.com/office/drawing/2014/main" id="{57A0BDE5-28FE-4DD4-A1B7-B3AD43C19FDD}"/>
              </a:ext>
            </a:extLst>
          </p:cNvPr>
          <p:cNvSpPr/>
          <p:nvPr/>
        </p:nvSpPr>
        <p:spPr>
          <a:xfrm>
            <a:off x="8595360" y="2786062"/>
            <a:ext cx="342392" cy="36131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94B71DC-6D4E-4632-ACE3-B19696858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776" y="658368"/>
            <a:ext cx="6016752" cy="6016752"/>
          </a:xfrm>
          <a:prstGeom prst="rect">
            <a:avLst/>
          </a:prstGeom>
        </p:spPr>
      </p:pic>
      <p:pic>
        <p:nvPicPr>
          <p:cNvPr id="8" name="Picture 7">
            <a:extLst>
              <a:ext uri="{FF2B5EF4-FFF2-40B4-BE49-F238E27FC236}">
                <a16:creationId xmlns:a16="http://schemas.microsoft.com/office/drawing/2014/main" id="{837D839B-CE5B-4590-8C00-9E90E0CD8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5776" y="658368"/>
            <a:ext cx="6016752" cy="6016752"/>
          </a:xfrm>
          <a:prstGeom prst="rect">
            <a:avLst/>
          </a:prstGeom>
        </p:spPr>
      </p:pic>
      <p:sp>
        <p:nvSpPr>
          <p:cNvPr id="11" name="TextBox 10">
            <a:extLst>
              <a:ext uri="{FF2B5EF4-FFF2-40B4-BE49-F238E27FC236}">
                <a16:creationId xmlns:a16="http://schemas.microsoft.com/office/drawing/2014/main" id="{87444448-FAA6-48DB-A7A6-02B2D8EE772F}"/>
              </a:ext>
            </a:extLst>
          </p:cNvPr>
          <p:cNvSpPr txBox="1"/>
          <p:nvPr/>
        </p:nvSpPr>
        <p:spPr>
          <a:xfrm>
            <a:off x="8074152" y="1712079"/>
            <a:ext cx="1529334" cy="369332"/>
          </a:xfrm>
          <a:prstGeom prst="rect">
            <a:avLst/>
          </a:prstGeom>
          <a:noFill/>
        </p:spPr>
        <p:txBody>
          <a:bodyPr wrap="square" rtlCol="0">
            <a:spAutoFit/>
          </a:bodyPr>
          <a:lstStyle/>
          <a:p>
            <a:r>
              <a:rPr lang="en-US" dirty="0">
                <a:sym typeface="Symbol" panose="05050102010706020507" pitchFamily="18" charset="2"/>
              </a:rPr>
              <a:t> = -1.75</a:t>
            </a:r>
            <a:endParaRPr lang="en-US" dirty="0"/>
          </a:p>
        </p:txBody>
      </p:sp>
      <p:pic>
        <p:nvPicPr>
          <p:cNvPr id="4" name="Picture 3">
            <a:extLst>
              <a:ext uri="{FF2B5EF4-FFF2-40B4-BE49-F238E27FC236}">
                <a16:creationId xmlns:a16="http://schemas.microsoft.com/office/drawing/2014/main" id="{02DBD123-24F3-4C45-BAE5-3F9A543595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776" y="658368"/>
            <a:ext cx="6016752" cy="6016752"/>
          </a:xfrm>
          <a:prstGeom prst="rect">
            <a:avLst/>
          </a:prstGeom>
        </p:spPr>
      </p:pic>
      <p:sp>
        <p:nvSpPr>
          <p:cNvPr id="12" name="TextBox 11">
            <a:extLst>
              <a:ext uri="{FF2B5EF4-FFF2-40B4-BE49-F238E27FC236}">
                <a16:creationId xmlns:a16="http://schemas.microsoft.com/office/drawing/2014/main" id="{7CD8308A-16EA-496B-BF94-FA426C608482}"/>
              </a:ext>
            </a:extLst>
          </p:cNvPr>
          <p:cNvSpPr txBox="1"/>
          <p:nvPr/>
        </p:nvSpPr>
        <p:spPr>
          <a:xfrm>
            <a:off x="9370949" y="3063779"/>
            <a:ext cx="766318" cy="276999"/>
          </a:xfrm>
          <a:prstGeom prst="rect">
            <a:avLst/>
          </a:prstGeom>
          <a:solidFill>
            <a:schemeClr val="bg1"/>
          </a:solidFill>
        </p:spPr>
        <p:txBody>
          <a:bodyPr wrap="square" rtlCol="0">
            <a:spAutoFit/>
          </a:bodyPr>
          <a:lstStyle/>
          <a:p>
            <a:r>
              <a:rPr lang="en-US" sz="1200" dirty="0">
                <a:sym typeface="Symbol" panose="05050102010706020507" pitchFamily="18" charset="2"/>
              </a:rPr>
              <a:t> = -1.75</a:t>
            </a:r>
            <a:endParaRPr lang="en-US" sz="1200" dirty="0"/>
          </a:p>
        </p:txBody>
      </p:sp>
      <p:sp>
        <p:nvSpPr>
          <p:cNvPr id="13" name="TextBox 12">
            <a:extLst>
              <a:ext uri="{FF2B5EF4-FFF2-40B4-BE49-F238E27FC236}">
                <a16:creationId xmlns:a16="http://schemas.microsoft.com/office/drawing/2014/main" id="{FA13DEC7-5AFE-4713-916C-170F0894E642}"/>
              </a:ext>
            </a:extLst>
          </p:cNvPr>
          <p:cNvSpPr txBox="1"/>
          <p:nvPr/>
        </p:nvSpPr>
        <p:spPr>
          <a:xfrm>
            <a:off x="9421368" y="3789140"/>
            <a:ext cx="766318" cy="276999"/>
          </a:xfrm>
          <a:prstGeom prst="rect">
            <a:avLst/>
          </a:prstGeom>
          <a:solidFill>
            <a:schemeClr val="bg1"/>
          </a:solidFill>
        </p:spPr>
        <p:txBody>
          <a:bodyPr wrap="square" rtlCol="0">
            <a:spAutoFit/>
          </a:bodyPr>
          <a:lstStyle/>
          <a:p>
            <a:r>
              <a:rPr lang="en-US" sz="1200" dirty="0">
                <a:sym typeface="Symbol" panose="05050102010706020507" pitchFamily="18" charset="2"/>
              </a:rPr>
              <a:t> = -2</a:t>
            </a:r>
            <a:endParaRPr lang="en-US" sz="1200" dirty="0"/>
          </a:p>
        </p:txBody>
      </p:sp>
      <p:sp>
        <p:nvSpPr>
          <p:cNvPr id="14" name="TextBox 13">
            <a:extLst>
              <a:ext uri="{FF2B5EF4-FFF2-40B4-BE49-F238E27FC236}">
                <a16:creationId xmlns:a16="http://schemas.microsoft.com/office/drawing/2014/main" id="{60F92276-215C-400C-94CC-9F9BEFB4DB50}"/>
              </a:ext>
            </a:extLst>
          </p:cNvPr>
          <p:cNvSpPr txBox="1"/>
          <p:nvPr/>
        </p:nvSpPr>
        <p:spPr>
          <a:xfrm>
            <a:off x="9370949" y="2391273"/>
            <a:ext cx="766318" cy="276999"/>
          </a:xfrm>
          <a:prstGeom prst="rect">
            <a:avLst/>
          </a:prstGeom>
          <a:solidFill>
            <a:schemeClr val="bg1"/>
          </a:solidFill>
        </p:spPr>
        <p:txBody>
          <a:bodyPr wrap="square" rtlCol="0">
            <a:spAutoFit/>
          </a:bodyPr>
          <a:lstStyle/>
          <a:p>
            <a:r>
              <a:rPr lang="en-US" sz="1200" dirty="0">
                <a:sym typeface="Symbol" panose="05050102010706020507" pitchFamily="18" charset="2"/>
              </a:rPr>
              <a:t> = -1.55</a:t>
            </a:r>
            <a:endParaRPr lang="en-US" sz="1200" dirty="0"/>
          </a:p>
        </p:txBody>
      </p:sp>
      <p:sp>
        <p:nvSpPr>
          <p:cNvPr id="15" name="TextBox 14">
            <a:extLst>
              <a:ext uri="{FF2B5EF4-FFF2-40B4-BE49-F238E27FC236}">
                <a16:creationId xmlns:a16="http://schemas.microsoft.com/office/drawing/2014/main" id="{F6CC9B46-C11A-4FF0-8503-F466314A51CF}"/>
              </a:ext>
            </a:extLst>
          </p:cNvPr>
          <p:cNvSpPr txBox="1"/>
          <p:nvPr/>
        </p:nvSpPr>
        <p:spPr>
          <a:xfrm>
            <a:off x="9320784" y="1787505"/>
            <a:ext cx="766318" cy="276999"/>
          </a:xfrm>
          <a:prstGeom prst="rect">
            <a:avLst/>
          </a:prstGeom>
          <a:solidFill>
            <a:schemeClr val="bg1"/>
          </a:solidFill>
        </p:spPr>
        <p:txBody>
          <a:bodyPr wrap="square" rtlCol="0">
            <a:spAutoFit/>
          </a:bodyPr>
          <a:lstStyle/>
          <a:p>
            <a:r>
              <a:rPr lang="en-US" sz="1200" dirty="0">
                <a:sym typeface="Symbol" panose="05050102010706020507" pitchFamily="18" charset="2"/>
              </a:rPr>
              <a:t> = -1.25</a:t>
            </a:r>
            <a:endParaRPr lang="en-US" sz="1200" dirty="0"/>
          </a:p>
        </p:txBody>
      </p:sp>
    </p:spTree>
    <p:extLst>
      <p:ext uri="{BB962C8B-B14F-4D97-AF65-F5344CB8AC3E}">
        <p14:creationId xmlns:p14="http://schemas.microsoft.com/office/powerpoint/2010/main" val="3160322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D001B7-273F-44BC-A4D5-F8FB16B50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840" y="660718"/>
            <a:ext cx="6019800" cy="6019800"/>
          </a:xfrm>
          <a:prstGeom prst="rect">
            <a:avLst/>
          </a:prstGeom>
        </p:spPr>
      </p:pic>
      <p:sp>
        <p:nvSpPr>
          <p:cNvPr id="2" name="Title 1">
            <a:extLst>
              <a:ext uri="{FF2B5EF4-FFF2-40B4-BE49-F238E27FC236}">
                <a16:creationId xmlns:a16="http://schemas.microsoft.com/office/drawing/2014/main" id="{09A710E2-AAA4-47D7-95A1-8E8E1F9B8ADA}"/>
              </a:ext>
            </a:extLst>
          </p:cNvPr>
          <p:cNvSpPr>
            <a:spLocks noGrp="1"/>
          </p:cNvSpPr>
          <p:nvPr>
            <p:ph type="title"/>
          </p:nvPr>
        </p:nvSpPr>
        <p:spPr>
          <a:xfrm>
            <a:off x="866553" y="343622"/>
            <a:ext cx="3743960" cy="1325563"/>
          </a:xfrm>
        </p:spPr>
        <p:txBody>
          <a:bodyPr>
            <a:normAutofit fontScale="90000"/>
          </a:bodyPr>
          <a:lstStyle/>
          <a:p>
            <a:r>
              <a:rPr lang="en-US" dirty="0"/>
              <a:t>Does temperature change the ISD?</a:t>
            </a:r>
          </a:p>
        </p:txBody>
      </p:sp>
      <p:sp>
        <p:nvSpPr>
          <p:cNvPr id="6" name="Content Placeholder 5">
            <a:extLst>
              <a:ext uri="{FF2B5EF4-FFF2-40B4-BE49-F238E27FC236}">
                <a16:creationId xmlns:a16="http://schemas.microsoft.com/office/drawing/2014/main" id="{DEA26C13-FD68-4470-8C1C-7BB4F4909734}"/>
              </a:ext>
            </a:extLst>
          </p:cNvPr>
          <p:cNvSpPr>
            <a:spLocks noGrp="1"/>
          </p:cNvSpPr>
          <p:nvPr>
            <p:ph idx="1"/>
          </p:nvPr>
        </p:nvSpPr>
        <p:spPr>
          <a:xfrm>
            <a:off x="838200" y="1896745"/>
            <a:ext cx="3743960" cy="4351338"/>
          </a:xfrm>
          <a:ln>
            <a:noFill/>
          </a:ln>
        </p:spPr>
        <p:txBody>
          <a:bodyPr/>
          <a:lstStyle/>
          <a:p>
            <a:r>
              <a:rPr lang="en-US" dirty="0"/>
              <a:t>Temperature should “steepen” the ISD</a:t>
            </a:r>
          </a:p>
          <a:p>
            <a:r>
              <a:rPr lang="en-US" dirty="0"/>
              <a:t>But sometimes it “flattens” the ISD</a:t>
            </a:r>
          </a:p>
          <a:p>
            <a:r>
              <a:rPr lang="en-US" dirty="0"/>
              <a:t>Or has no effect </a:t>
            </a:r>
            <a:r>
              <a:rPr lang="en-US" sz="1100" dirty="0"/>
              <a:t>(</a:t>
            </a:r>
            <a:r>
              <a:rPr lang="en-US" sz="1100" dirty="0" err="1"/>
              <a:t>Mazurkiewicz</a:t>
            </a:r>
            <a:r>
              <a:rPr lang="en-US" sz="1100" dirty="0"/>
              <a:t> et al. 2020)</a:t>
            </a:r>
          </a:p>
          <a:p>
            <a:r>
              <a:rPr lang="en-US" dirty="0"/>
              <a:t>Possibly due to resource supply</a:t>
            </a:r>
          </a:p>
        </p:txBody>
      </p:sp>
      <p:sp>
        <p:nvSpPr>
          <p:cNvPr id="17" name="Oval 16">
            <a:extLst>
              <a:ext uri="{FF2B5EF4-FFF2-40B4-BE49-F238E27FC236}">
                <a16:creationId xmlns:a16="http://schemas.microsoft.com/office/drawing/2014/main" id="{57A0BDE5-28FE-4DD4-A1B7-B3AD43C19FDD}"/>
              </a:ext>
            </a:extLst>
          </p:cNvPr>
          <p:cNvSpPr/>
          <p:nvPr/>
        </p:nvSpPr>
        <p:spPr>
          <a:xfrm>
            <a:off x="8595360" y="2786062"/>
            <a:ext cx="342392" cy="36131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94B71DC-6D4E-4632-ACE3-B19696858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776" y="658368"/>
            <a:ext cx="6016752" cy="6016752"/>
          </a:xfrm>
          <a:prstGeom prst="rect">
            <a:avLst/>
          </a:prstGeom>
        </p:spPr>
      </p:pic>
      <p:pic>
        <p:nvPicPr>
          <p:cNvPr id="8" name="Picture 7">
            <a:extLst>
              <a:ext uri="{FF2B5EF4-FFF2-40B4-BE49-F238E27FC236}">
                <a16:creationId xmlns:a16="http://schemas.microsoft.com/office/drawing/2014/main" id="{837D839B-CE5B-4590-8C00-9E90E0CD8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5776" y="658368"/>
            <a:ext cx="6016752" cy="6016752"/>
          </a:xfrm>
          <a:prstGeom prst="rect">
            <a:avLst/>
          </a:prstGeom>
        </p:spPr>
      </p:pic>
      <p:sp>
        <p:nvSpPr>
          <p:cNvPr id="11" name="TextBox 10">
            <a:extLst>
              <a:ext uri="{FF2B5EF4-FFF2-40B4-BE49-F238E27FC236}">
                <a16:creationId xmlns:a16="http://schemas.microsoft.com/office/drawing/2014/main" id="{87444448-FAA6-48DB-A7A6-02B2D8EE772F}"/>
              </a:ext>
            </a:extLst>
          </p:cNvPr>
          <p:cNvSpPr txBox="1"/>
          <p:nvPr/>
        </p:nvSpPr>
        <p:spPr>
          <a:xfrm>
            <a:off x="8074152" y="1712079"/>
            <a:ext cx="1529334" cy="369332"/>
          </a:xfrm>
          <a:prstGeom prst="rect">
            <a:avLst/>
          </a:prstGeom>
          <a:noFill/>
        </p:spPr>
        <p:txBody>
          <a:bodyPr wrap="square" rtlCol="0">
            <a:spAutoFit/>
          </a:bodyPr>
          <a:lstStyle/>
          <a:p>
            <a:r>
              <a:rPr lang="en-US" dirty="0">
                <a:sym typeface="Symbol" panose="05050102010706020507" pitchFamily="18" charset="2"/>
              </a:rPr>
              <a:t> = -1.75</a:t>
            </a:r>
            <a:endParaRPr lang="en-US" dirty="0"/>
          </a:p>
        </p:txBody>
      </p:sp>
      <p:pic>
        <p:nvPicPr>
          <p:cNvPr id="4" name="Picture 3">
            <a:extLst>
              <a:ext uri="{FF2B5EF4-FFF2-40B4-BE49-F238E27FC236}">
                <a16:creationId xmlns:a16="http://schemas.microsoft.com/office/drawing/2014/main" id="{02DBD123-24F3-4C45-BAE5-3F9A543595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776" y="658368"/>
            <a:ext cx="6016752" cy="6016752"/>
          </a:xfrm>
          <a:prstGeom prst="rect">
            <a:avLst/>
          </a:prstGeom>
        </p:spPr>
      </p:pic>
      <p:sp>
        <p:nvSpPr>
          <p:cNvPr id="12" name="TextBox 11">
            <a:extLst>
              <a:ext uri="{FF2B5EF4-FFF2-40B4-BE49-F238E27FC236}">
                <a16:creationId xmlns:a16="http://schemas.microsoft.com/office/drawing/2014/main" id="{7CD8308A-16EA-496B-BF94-FA426C608482}"/>
              </a:ext>
            </a:extLst>
          </p:cNvPr>
          <p:cNvSpPr txBox="1"/>
          <p:nvPr/>
        </p:nvSpPr>
        <p:spPr>
          <a:xfrm>
            <a:off x="9370949" y="3063779"/>
            <a:ext cx="766318" cy="276999"/>
          </a:xfrm>
          <a:prstGeom prst="rect">
            <a:avLst/>
          </a:prstGeom>
          <a:solidFill>
            <a:schemeClr val="bg1"/>
          </a:solidFill>
        </p:spPr>
        <p:txBody>
          <a:bodyPr wrap="square" rtlCol="0">
            <a:spAutoFit/>
          </a:bodyPr>
          <a:lstStyle/>
          <a:p>
            <a:r>
              <a:rPr lang="en-US" sz="1200" dirty="0">
                <a:sym typeface="Symbol" panose="05050102010706020507" pitchFamily="18" charset="2"/>
              </a:rPr>
              <a:t> = -1.75</a:t>
            </a:r>
            <a:endParaRPr lang="en-US" sz="1200" dirty="0"/>
          </a:p>
        </p:txBody>
      </p:sp>
      <p:sp>
        <p:nvSpPr>
          <p:cNvPr id="13" name="TextBox 12">
            <a:extLst>
              <a:ext uri="{FF2B5EF4-FFF2-40B4-BE49-F238E27FC236}">
                <a16:creationId xmlns:a16="http://schemas.microsoft.com/office/drawing/2014/main" id="{FA13DEC7-5AFE-4713-916C-170F0894E642}"/>
              </a:ext>
            </a:extLst>
          </p:cNvPr>
          <p:cNvSpPr txBox="1"/>
          <p:nvPr/>
        </p:nvSpPr>
        <p:spPr>
          <a:xfrm>
            <a:off x="9421368" y="3789140"/>
            <a:ext cx="766318" cy="276999"/>
          </a:xfrm>
          <a:prstGeom prst="rect">
            <a:avLst/>
          </a:prstGeom>
          <a:solidFill>
            <a:schemeClr val="bg1"/>
          </a:solidFill>
        </p:spPr>
        <p:txBody>
          <a:bodyPr wrap="square" rtlCol="0">
            <a:spAutoFit/>
          </a:bodyPr>
          <a:lstStyle/>
          <a:p>
            <a:r>
              <a:rPr lang="en-US" sz="1200" dirty="0">
                <a:sym typeface="Symbol" panose="05050102010706020507" pitchFamily="18" charset="2"/>
              </a:rPr>
              <a:t> = -2</a:t>
            </a:r>
            <a:endParaRPr lang="en-US" sz="1200" dirty="0"/>
          </a:p>
        </p:txBody>
      </p:sp>
      <p:sp>
        <p:nvSpPr>
          <p:cNvPr id="14" name="TextBox 13">
            <a:extLst>
              <a:ext uri="{FF2B5EF4-FFF2-40B4-BE49-F238E27FC236}">
                <a16:creationId xmlns:a16="http://schemas.microsoft.com/office/drawing/2014/main" id="{60F92276-215C-400C-94CC-9F9BEFB4DB50}"/>
              </a:ext>
            </a:extLst>
          </p:cNvPr>
          <p:cNvSpPr txBox="1"/>
          <p:nvPr/>
        </p:nvSpPr>
        <p:spPr>
          <a:xfrm>
            <a:off x="9370949" y="2391273"/>
            <a:ext cx="766318" cy="276999"/>
          </a:xfrm>
          <a:prstGeom prst="rect">
            <a:avLst/>
          </a:prstGeom>
          <a:solidFill>
            <a:schemeClr val="bg1"/>
          </a:solidFill>
        </p:spPr>
        <p:txBody>
          <a:bodyPr wrap="square" rtlCol="0">
            <a:spAutoFit/>
          </a:bodyPr>
          <a:lstStyle/>
          <a:p>
            <a:r>
              <a:rPr lang="en-US" sz="1200" dirty="0">
                <a:sym typeface="Symbol" panose="05050102010706020507" pitchFamily="18" charset="2"/>
              </a:rPr>
              <a:t> = -1.55</a:t>
            </a:r>
            <a:endParaRPr lang="en-US" sz="1200" dirty="0"/>
          </a:p>
        </p:txBody>
      </p:sp>
      <p:sp>
        <p:nvSpPr>
          <p:cNvPr id="15" name="TextBox 14">
            <a:extLst>
              <a:ext uri="{FF2B5EF4-FFF2-40B4-BE49-F238E27FC236}">
                <a16:creationId xmlns:a16="http://schemas.microsoft.com/office/drawing/2014/main" id="{F6CC9B46-C11A-4FF0-8503-F466314A51CF}"/>
              </a:ext>
            </a:extLst>
          </p:cNvPr>
          <p:cNvSpPr txBox="1"/>
          <p:nvPr/>
        </p:nvSpPr>
        <p:spPr>
          <a:xfrm>
            <a:off x="9320784" y="1787505"/>
            <a:ext cx="766318" cy="276999"/>
          </a:xfrm>
          <a:prstGeom prst="rect">
            <a:avLst/>
          </a:prstGeom>
          <a:solidFill>
            <a:schemeClr val="bg1"/>
          </a:solidFill>
        </p:spPr>
        <p:txBody>
          <a:bodyPr wrap="square" rtlCol="0">
            <a:spAutoFit/>
          </a:bodyPr>
          <a:lstStyle/>
          <a:p>
            <a:r>
              <a:rPr lang="en-US" sz="1200" dirty="0">
                <a:sym typeface="Symbol" panose="05050102010706020507" pitchFamily="18" charset="2"/>
              </a:rPr>
              <a:t> = -1.25</a:t>
            </a:r>
            <a:endParaRPr lang="en-US" sz="1200" dirty="0"/>
          </a:p>
        </p:txBody>
      </p:sp>
      <p:grpSp>
        <p:nvGrpSpPr>
          <p:cNvPr id="16" name="Group 15">
            <a:extLst>
              <a:ext uri="{FF2B5EF4-FFF2-40B4-BE49-F238E27FC236}">
                <a16:creationId xmlns:a16="http://schemas.microsoft.com/office/drawing/2014/main" id="{F43D9AC9-C428-452F-B85D-F3A876849E76}"/>
              </a:ext>
            </a:extLst>
          </p:cNvPr>
          <p:cNvGrpSpPr/>
          <p:nvPr/>
        </p:nvGrpSpPr>
        <p:grpSpPr>
          <a:xfrm>
            <a:off x="8763000" y="1013200"/>
            <a:ext cx="2646934" cy="1772862"/>
            <a:chOff x="8763000" y="1013200"/>
            <a:chExt cx="2646934" cy="1772862"/>
          </a:xfrm>
        </p:grpSpPr>
        <p:cxnSp>
          <p:nvCxnSpPr>
            <p:cNvPr id="7" name="Straight Arrow Connector 6">
              <a:extLst>
                <a:ext uri="{FF2B5EF4-FFF2-40B4-BE49-F238E27FC236}">
                  <a16:creationId xmlns:a16="http://schemas.microsoft.com/office/drawing/2014/main" id="{499608F3-EF5E-4042-A7A4-843FCE8BC9BD}"/>
                </a:ext>
              </a:extLst>
            </p:cNvPr>
            <p:cNvCxnSpPr/>
            <p:nvPr/>
          </p:nvCxnSpPr>
          <p:spPr>
            <a:xfrm flipH="1">
              <a:off x="8763000" y="1333500"/>
              <a:ext cx="952500" cy="1452562"/>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sp>
          <p:nvSpPr>
            <p:cNvPr id="10" name="TextBox 9">
              <a:extLst>
                <a:ext uri="{FF2B5EF4-FFF2-40B4-BE49-F238E27FC236}">
                  <a16:creationId xmlns:a16="http://schemas.microsoft.com/office/drawing/2014/main" id="{3AE4F2DB-2B9B-43F2-A666-5078B592E60A}"/>
                </a:ext>
              </a:extLst>
            </p:cNvPr>
            <p:cNvSpPr txBox="1"/>
            <p:nvPr/>
          </p:nvSpPr>
          <p:spPr>
            <a:xfrm>
              <a:off x="9755251" y="1013200"/>
              <a:ext cx="1654683" cy="1015663"/>
            </a:xfrm>
            <a:prstGeom prst="rect">
              <a:avLst/>
            </a:prstGeom>
            <a:noFill/>
          </p:spPr>
          <p:txBody>
            <a:bodyPr wrap="square" rtlCol="0">
              <a:spAutoFit/>
            </a:bodyPr>
            <a:lstStyle/>
            <a:p>
              <a:r>
                <a:rPr lang="en-US" dirty="0"/>
                <a:t>Temperature </a:t>
              </a:r>
              <a:r>
                <a:rPr lang="en-US" sz="800" dirty="0"/>
                <a:t>(Yvon-Durocher et al. 2011;</a:t>
              </a:r>
            </a:p>
            <a:p>
              <a:r>
                <a:rPr lang="en-US" sz="800" dirty="0"/>
                <a:t>Saito et al. 2021; Pomeranz et al. 2022)</a:t>
              </a:r>
            </a:p>
            <a:p>
              <a:endParaRPr lang="en-US" dirty="0"/>
            </a:p>
          </p:txBody>
        </p:sp>
      </p:grpSp>
      <p:grpSp>
        <p:nvGrpSpPr>
          <p:cNvPr id="18" name="Group 17">
            <a:extLst>
              <a:ext uri="{FF2B5EF4-FFF2-40B4-BE49-F238E27FC236}">
                <a16:creationId xmlns:a16="http://schemas.microsoft.com/office/drawing/2014/main" id="{B5F6D97B-4EC6-4BD1-9072-BA2EA9F81D29}"/>
              </a:ext>
            </a:extLst>
          </p:cNvPr>
          <p:cNvGrpSpPr/>
          <p:nvPr/>
        </p:nvGrpSpPr>
        <p:grpSpPr>
          <a:xfrm>
            <a:off x="6724650" y="1669185"/>
            <a:ext cx="2080323" cy="2113141"/>
            <a:chOff x="7635177" y="1333500"/>
            <a:chExt cx="2080323" cy="2113141"/>
          </a:xfrm>
        </p:grpSpPr>
        <p:cxnSp>
          <p:nvCxnSpPr>
            <p:cNvPr id="19" name="Straight Arrow Connector 18">
              <a:extLst>
                <a:ext uri="{FF2B5EF4-FFF2-40B4-BE49-F238E27FC236}">
                  <a16:creationId xmlns:a16="http://schemas.microsoft.com/office/drawing/2014/main" id="{FC44DDBD-B582-47DA-880B-8F5B687E4A18}"/>
                </a:ext>
              </a:extLst>
            </p:cNvPr>
            <p:cNvCxnSpPr/>
            <p:nvPr/>
          </p:nvCxnSpPr>
          <p:spPr>
            <a:xfrm flipH="1">
              <a:off x="8763000" y="1333500"/>
              <a:ext cx="952500" cy="1452562"/>
            </a:xfrm>
            <a:prstGeom prst="straightConnector1">
              <a:avLst/>
            </a:prstGeom>
            <a:ln w="76200">
              <a:headEnd type="triangle" w="med" len="med"/>
              <a:tailEnd type="none" w="med" len="med"/>
            </a:ln>
          </p:spPr>
          <p:style>
            <a:lnRef idx="2">
              <a:schemeClr val="accent4"/>
            </a:lnRef>
            <a:fillRef idx="0">
              <a:schemeClr val="accent4"/>
            </a:fillRef>
            <a:effectRef idx="1">
              <a:schemeClr val="accent4"/>
            </a:effectRef>
            <a:fontRef idx="minor">
              <a:schemeClr val="tx1"/>
            </a:fontRef>
          </p:style>
        </p:cxnSp>
        <p:sp>
          <p:nvSpPr>
            <p:cNvPr id="20" name="TextBox 19">
              <a:extLst>
                <a:ext uri="{FF2B5EF4-FFF2-40B4-BE49-F238E27FC236}">
                  <a16:creationId xmlns:a16="http://schemas.microsoft.com/office/drawing/2014/main" id="{CBCECC8B-A17A-4F83-9F74-4A074724CD4D}"/>
                </a:ext>
              </a:extLst>
            </p:cNvPr>
            <p:cNvSpPr txBox="1"/>
            <p:nvPr/>
          </p:nvSpPr>
          <p:spPr>
            <a:xfrm>
              <a:off x="7635177" y="2677200"/>
              <a:ext cx="1774634" cy="769441"/>
            </a:xfrm>
            <a:prstGeom prst="rect">
              <a:avLst/>
            </a:prstGeom>
            <a:noFill/>
          </p:spPr>
          <p:txBody>
            <a:bodyPr wrap="square" rtlCol="0">
              <a:spAutoFit/>
            </a:bodyPr>
            <a:lstStyle/>
            <a:p>
              <a:r>
                <a:rPr lang="en-US" dirty="0"/>
                <a:t>Temperature</a:t>
              </a:r>
            </a:p>
            <a:p>
              <a:r>
                <a:rPr lang="en-US" sz="800" dirty="0"/>
                <a:t>(O’Gorman et al. 2017)</a:t>
              </a:r>
            </a:p>
            <a:p>
              <a:endParaRPr lang="en-US" dirty="0"/>
            </a:p>
          </p:txBody>
        </p:sp>
      </p:grpSp>
      <p:grpSp>
        <p:nvGrpSpPr>
          <p:cNvPr id="21" name="Group 20">
            <a:extLst>
              <a:ext uri="{FF2B5EF4-FFF2-40B4-BE49-F238E27FC236}">
                <a16:creationId xmlns:a16="http://schemas.microsoft.com/office/drawing/2014/main" id="{3A682D2C-322D-46BB-9851-FB768DD0CB91}"/>
              </a:ext>
            </a:extLst>
          </p:cNvPr>
          <p:cNvGrpSpPr/>
          <p:nvPr/>
        </p:nvGrpSpPr>
        <p:grpSpPr>
          <a:xfrm>
            <a:off x="8999831" y="3205874"/>
            <a:ext cx="1609392" cy="2113141"/>
            <a:chOff x="7885620" y="1627604"/>
            <a:chExt cx="1609392" cy="2113141"/>
          </a:xfrm>
        </p:grpSpPr>
        <p:cxnSp>
          <p:nvCxnSpPr>
            <p:cNvPr id="22" name="Straight Arrow Connector 21">
              <a:extLst>
                <a:ext uri="{FF2B5EF4-FFF2-40B4-BE49-F238E27FC236}">
                  <a16:creationId xmlns:a16="http://schemas.microsoft.com/office/drawing/2014/main" id="{57A36BBC-1D2E-409D-A8FE-96EB5A3D5C65}"/>
                </a:ext>
              </a:extLst>
            </p:cNvPr>
            <p:cNvCxnSpPr>
              <a:cxnSpLocks/>
            </p:cNvCxnSpPr>
            <p:nvPr/>
          </p:nvCxnSpPr>
          <p:spPr>
            <a:xfrm flipH="1">
              <a:off x="8763000" y="1627604"/>
              <a:ext cx="701310" cy="1158458"/>
            </a:xfrm>
            <a:prstGeom prst="straightConnector1">
              <a:avLst/>
            </a:prstGeom>
            <a:ln w="76200">
              <a:solidFill>
                <a:schemeClr val="accent6">
                  <a:lumMod val="75000"/>
                </a:schemeClr>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sp>
          <p:nvSpPr>
            <p:cNvPr id="23" name="TextBox 22">
              <a:extLst>
                <a:ext uri="{FF2B5EF4-FFF2-40B4-BE49-F238E27FC236}">
                  <a16:creationId xmlns:a16="http://schemas.microsoft.com/office/drawing/2014/main" id="{1BD9ECBD-342F-4751-8EC1-4E6CA600FEBF}"/>
                </a:ext>
              </a:extLst>
            </p:cNvPr>
            <p:cNvSpPr txBox="1"/>
            <p:nvPr/>
          </p:nvSpPr>
          <p:spPr>
            <a:xfrm>
              <a:off x="7885620" y="2694305"/>
              <a:ext cx="1609392" cy="1046440"/>
            </a:xfrm>
            <a:prstGeom prst="rect">
              <a:avLst/>
            </a:prstGeom>
            <a:noFill/>
          </p:spPr>
          <p:txBody>
            <a:bodyPr wrap="square" rtlCol="0">
              <a:spAutoFit/>
            </a:bodyPr>
            <a:lstStyle/>
            <a:p>
              <a:r>
                <a:rPr lang="en-US" dirty="0"/>
                <a:t>Resource Supply</a:t>
              </a:r>
            </a:p>
            <a:p>
              <a:r>
                <a:rPr lang="en-US" sz="800" dirty="0"/>
                <a:t>(O’Gorman et al. 2017)</a:t>
              </a:r>
            </a:p>
            <a:p>
              <a:endParaRPr lang="en-US" dirty="0"/>
            </a:p>
          </p:txBody>
        </p:sp>
      </p:grpSp>
    </p:spTree>
    <p:extLst>
      <p:ext uri="{BB962C8B-B14F-4D97-AF65-F5344CB8AC3E}">
        <p14:creationId xmlns:p14="http://schemas.microsoft.com/office/powerpoint/2010/main" val="15835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23469E43-C414-4EDB-834C-9AF40D75AB62}"/>
              </a:ext>
            </a:extLst>
          </p:cNvPr>
          <p:cNvPicPr>
            <a:picLocks noChangeAspect="1"/>
          </p:cNvPicPr>
          <p:nvPr/>
        </p:nvPicPr>
        <p:blipFill rotWithShape="1">
          <a:blip r:embed="rId2">
            <a:extLst>
              <a:ext uri="{28A0092B-C50C-407E-A947-70E740481C1C}">
                <a14:useLocalDpi xmlns:a14="http://schemas.microsoft.com/office/drawing/2010/main" val="0"/>
              </a:ext>
            </a:extLst>
          </a:blip>
          <a:srcRect l="51880" t="52924"/>
          <a:stretch/>
        </p:blipFill>
        <p:spPr>
          <a:xfrm>
            <a:off x="6612255" y="1858991"/>
            <a:ext cx="4379595" cy="4284605"/>
          </a:xfrm>
          <a:prstGeom prst="rect">
            <a:avLst/>
          </a:prstGeom>
        </p:spPr>
      </p:pic>
      <p:pic>
        <p:nvPicPr>
          <p:cNvPr id="5" name="Content Placeholder 7">
            <a:extLst>
              <a:ext uri="{FF2B5EF4-FFF2-40B4-BE49-F238E27FC236}">
                <a16:creationId xmlns:a16="http://schemas.microsoft.com/office/drawing/2014/main" id="{6781E6A4-A3A0-4EB3-87D0-2C921EB1634B}"/>
              </a:ext>
            </a:extLst>
          </p:cNvPr>
          <p:cNvPicPr>
            <a:picLocks noChangeAspect="1"/>
          </p:cNvPicPr>
          <p:nvPr/>
        </p:nvPicPr>
        <p:blipFill rotWithShape="1">
          <a:blip r:embed="rId2">
            <a:extLst>
              <a:ext uri="{28A0092B-C50C-407E-A947-70E740481C1C}">
                <a14:useLocalDpi xmlns:a14="http://schemas.microsoft.com/office/drawing/2010/main" val="0"/>
              </a:ext>
            </a:extLst>
          </a:blip>
          <a:srcRect l="49507" b="52924"/>
          <a:stretch/>
        </p:blipFill>
        <p:spPr>
          <a:xfrm>
            <a:off x="571499" y="1825625"/>
            <a:ext cx="4202431" cy="3918064"/>
          </a:xfrm>
          <a:prstGeom prst="rect">
            <a:avLst/>
          </a:prstGeom>
        </p:spPr>
      </p:pic>
      <p:sp>
        <p:nvSpPr>
          <p:cNvPr id="8" name="Title 1">
            <a:extLst>
              <a:ext uri="{FF2B5EF4-FFF2-40B4-BE49-F238E27FC236}">
                <a16:creationId xmlns:a16="http://schemas.microsoft.com/office/drawing/2014/main" id="{8BFC70FF-64EF-4420-82D8-732BCF96F026}"/>
              </a:ext>
            </a:extLst>
          </p:cNvPr>
          <p:cNvSpPr txBox="1">
            <a:spLocks/>
          </p:cNvSpPr>
          <p:nvPr/>
        </p:nvSpPr>
        <p:spPr>
          <a:xfrm>
            <a:off x="990600" y="177320"/>
            <a:ext cx="10515600" cy="11605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Weak linear </a:t>
            </a:r>
            <a:r>
              <a:rPr lang="en-US" sz="3600" b="1" i="1" dirty="0"/>
              <a:t>increase</a:t>
            </a:r>
            <a:r>
              <a:rPr lang="en-US" sz="3600" dirty="0"/>
              <a:t> in standing biomass. Moderated by resource supply.</a:t>
            </a:r>
          </a:p>
        </p:txBody>
      </p:sp>
    </p:spTree>
    <p:extLst>
      <p:ext uri="{BB962C8B-B14F-4D97-AF65-F5344CB8AC3E}">
        <p14:creationId xmlns:p14="http://schemas.microsoft.com/office/powerpoint/2010/main" val="143930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0F78-0774-46F9-9FD6-339A0D5F7B5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Predictions</a:t>
            </a:r>
          </a:p>
        </p:txBody>
      </p:sp>
      <p:grpSp>
        <p:nvGrpSpPr>
          <p:cNvPr id="5" name="Group 4">
            <a:extLst>
              <a:ext uri="{FF2B5EF4-FFF2-40B4-BE49-F238E27FC236}">
                <a16:creationId xmlns:a16="http://schemas.microsoft.com/office/drawing/2014/main" id="{79F8A74C-9808-4865-811B-1640298C6493}"/>
              </a:ext>
            </a:extLst>
          </p:cNvPr>
          <p:cNvGrpSpPr/>
          <p:nvPr/>
        </p:nvGrpSpPr>
        <p:grpSpPr>
          <a:xfrm>
            <a:off x="0" y="1802118"/>
            <a:ext cx="4528458" cy="4064000"/>
            <a:chOff x="0" y="1802118"/>
            <a:chExt cx="4528458" cy="4064000"/>
          </a:xfrm>
        </p:grpSpPr>
        <p:pic>
          <p:nvPicPr>
            <p:cNvPr id="3" name="Picture 2">
              <a:extLst>
                <a:ext uri="{FF2B5EF4-FFF2-40B4-BE49-F238E27FC236}">
                  <a16:creationId xmlns:a16="http://schemas.microsoft.com/office/drawing/2014/main" id="{FF0FB9BD-5D45-4A6D-A5FB-DC8B29D062DC}"/>
                </a:ext>
              </a:extLst>
            </p:cNvPr>
            <p:cNvPicPr>
              <a:picLocks noChangeAspect="1"/>
            </p:cNvPicPr>
            <p:nvPr/>
          </p:nvPicPr>
          <p:blipFill rotWithShape="1">
            <a:blip r:embed="rId2">
              <a:extLst>
                <a:ext uri="{28A0092B-C50C-407E-A947-70E740481C1C}">
                  <a14:useLocalDpi xmlns:a14="http://schemas.microsoft.com/office/drawing/2010/main" val="0"/>
                </a:ext>
              </a:extLst>
            </a:blip>
            <a:srcRect r="64524"/>
            <a:stretch/>
          </p:blipFill>
          <p:spPr>
            <a:xfrm>
              <a:off x="0" y="1802118"/>
              <a:ext cx="4325257" cy="4064000"/>
            </a:xfrm>
            <a:prstGeom prst="rect">
              <a:avLst/>
            </a:prstGeom>
          </p:spPr>
        </p:pic>
        <p:sp>
          <p:nvSpPr>
            <p:cNvPr id="4" name="Rectangle 3">
              <a:extLst>
                <a:ext uri="{FF2B5EF4-FFF2-40B4-BE49-F238E27FC236}">
                  <a16:creationId xmlns:a16="http://schemas.microsoft.com/office/drawing/2014/main" id="{031B422A-B16B-4F51-ADF0-F6153360B7CD}"/>
                </a:ext>
              </a:extLst>
            </p:cNvPr>
            <p:cNvSpPr/>
            <p:nvPr/>
          </p:nvSpPr>
          <p:spPr>
            <a:xfrm>
              <a:off x="1190172" y="2656114"/>
              <a:ext cx="3338286" cy="2061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09C6861B-5F79-4B35-9A96-D7FC9916E424}"/>
              </a:ext>
            </a:extLst>
          </p:cNvPr>
          <p:cNvSpPr/>
          <p:nvPr/>
        </p:nvSpPr>
        <p:spPr>
          <a:xfrm>
            <a:off x="493484" y="2398485"/>
            <a:ext cx="565695" cy="2501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4983D5-5DE2-4536-BFDE-004B5A80F838}"/>
              </a:ext>
            </a:extLst>
          </p:cNvPr>
          <p:cNvSpPr/>
          <p:nvPr/>
        </p:nvSpPr>
        <p:spPr>
          <a:xfrm>
            <a:off x="986970" y="1557564"/>
            <a:ext cx="6716849" cy="840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3BF3431-EFB3-4377-85B7-8609A929970B}"/>
              </a:ext>
            </a:extLst>
          </p:cNvPr>
          <p:cNvGrpSpPr/>
          <p:nvPr/>
        </p:nvGrpSpPr>
        <p:grpSpPr>
          <a:xfrm>
            <a:off x="6934200" y="1846023"/>
            <a:ext cx="4528458" cy="4064000"/>
            <a:chOff x="0" y="1802118"/>
            <a:chExt cx="4528458" cy="4064000"/>
          </a:xfrm>
        </p:grpSpPr>
        <p:pic>
          <p:nvPicPr>
            <p:cNvPr id="17" name="Picture 16">
              <a:extLst>
                <a:ext uri="{FF2B5EF4-FFF2-40B4-BE49-F238E27FC236}">
                  <a16:creationId xmlns:a16="http://schemas.microsoft.com/office/drawing/2014/main" id="{31746B59-17E9-4700-AEBB-35A900B5B9D9}"/>
                </a:ext>
              </a:extLst>
            </p:cNvPr>
            <p:cNvPicPr>
              <a:picLocks noChangeAspect="1"/>
            </p:cNvPicPr>
            <p:nvPr/>
          </p:nvPicPr>
          <p:blipFill rotWithShape="1">
            <a:blip r:embed="rId2">
              <a:extLst>
                <a:ext uri="{28A0092B-C50C-407E-A947-70E740481C1C}">
                  <a14:useLocalDpi xmlns:a14="http://schemas.microsoft.com/office/drawing/2010/main" val="0"/>
                </a:ext>
              </a:extLst>
            </a:blip>
            <a:srcRect r="64524"/>
            <a:stretch/>
          </p:blipFill>
          <p:spPr>
            <a:xfrm>
              <a:off x="0" y="1802118"/>
              <a:ext cx="4325257" cy="4064000"/>
            </a:xfrm>
            <a:prstGeom prst="rect">
              <a:avLst/>
            </a:prstGeom>
          </p:spPr>
        </p:pic>
        <p:sp>
          <p:nvSpPr>
            <p:cNvPr id="18" name="Rectangle 17">
              <a:extLst>
                <a:ext uri="{FF2B5EF4-FFF2-40B4-BE49-F238E27FC236}">
                  <a16:creationId xmlns:a16="http://schemas.microsoft.com/office/drawing/2014/main" id="{A3D3D79B-E259-4E9D-ABBF-57D3C4320FC7}"/>
                </a:ext>
              </a:extLst>
            </p:cNvPr>
            <p:cNvSpPr/>
            <p:nvPr/>
          </p:nvSpPr>
          <p:spPr>
            <a:xfrm>
              <a:off x="1190172" y="2656114"/>
              <a:ext cx="3338286" cy="2061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E32BFB8-C6EF-4BD6-9897-D4F8F0E2045F}"/>
              </a:ext>
            </a:extLst>
          </p:cNvPr>
          <p:cNvSpPr/>
          <p:nvPr/>
        </p:nvSpPr>
        <p:spPr>
          <a:xfrm>
            <a:off x="7137402" y="2442390"/>
            <a:ext cx="855978" cy="2501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bg2">
                    <a:lumMod val="25000"/>
                  </a:schemeClr>
                </a:solidFill>
                <a:latin typeface="Times New Roman" panose="02020603050405020304" pitchFamily="18" charset="0"/>
                <a:cs typeface="Times New Roman" panose="02020603050405020304" pitchFamily="18" charset="0"/>
              </a:rPr>
              <a:t>Standing Biomass</a:t>
            </a:r>
          </a:p>
        </p:txBody>
      </p:sp>
      <p:sp>
        <p:nvSpPr>
          <p:cNvPr id="20" name="Rectangle 19">
            <a:extLst>
              <a:ext uri="{FF2B5EF4-FFF2-40B4-BE49-F238E27FC236}">
                <a16:creationId xmlns:a16="http://schemas.microsoft.com/office/drawing/2014/main" id="{FB962A6C-AE8A-41EF-A0E0-C9FF2329C5CD}"/>
              </a:ext>
            </a:extLst>
          </p:cNvPr>
          <p:cNvSpPr/>
          <p:nvPr/>
        </p:nvSpPr>
        <p:spPr>
          <a:xfrm>
            <a:off x="7921170" y="1601469"/>
            <a:ext cx="6716849" cy="840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74C3C03-7C42-41D2-BCA0-9DF371C7F06F}"/>
              </a:ext>
            </a:extLst>
          </p:cNvPr>
          <p:cNvSpPr/>
          <p:nvPr/>
        </p:nvSpPr>
        <p:spPr>
          <a:xfrm rot="5400000">
            <a:off x="1881777" y="676005"/>
            <a:ext cx="855978" cy="2501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bg2">
                    <a:lumMod val="25000"/>
                  </a:schemeClr>
                </a:solidFill>
                <a:latin typeface="Times New Roman" panose="02020603050405020304" pitchFamily="18" charset="0"/>
                <a:cs typeface="Times New Roman" panose="02020603050405020304" pitchFamily="18" charset="0"/>
              </a:rPr>
              <a:t>Steeper ISD’s</a:t>
            </a:r>
          </a:p>
        </p:txBody>
      </p:sp>
      <p:sp>
        <p:nvSpPr>
          <p:cNvPr id="22" name="Rectangle 21">
            <a:extLst>
              <a:ext uri="{FF2B5EF4-FFF2-40B4-BE49-F238E27FC236}">
                <a16:creationId xmlns:a16="http://schemas.microsoft.com/office/drawing/2014/main" id="{1AC1D900-A1B4-4454-B8C0-D1F997085A2D}"/>
              </a:ext>
            </a:extLst>
          </p:cNvPr>
          <p:cNvSpPr/>
          <p:nvPr/>
        </p:nvSpPr>
        <p:spPr>
          <a:xfrm rot="5400000">
            <a:off x="8675189" y="676007"/>
            <a:ext cx="855978" cy="2501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bg2">
                    <a:lumMod val="25000"/>
                  </a:schemeClr>
                </a:solidFill>
                <a:latin typeface="Times New Roman" panose="02020603050405020304" pitchFamily="18" charset="0"/>
                <a:cs typeface="Times New Roman" panose="02020603050405020304" pitchFamily="18" charset="0"/>
              </a:rPr>
              <a:t>Less biomass</a:t>
            </a:r>
          </a:p>
        </p:txBody>
      </p:sp>
      <p:sp>
        <p:nvSpPr>
          <p:cNvPr id="23" name="Rectangle 22">
            <a:extLst>
              <a:ext uri="{FF2B5EF4-FFF2-40B4-BE49-F238E27FC236}">
                <a16:creationId xmlns:a16="http://schemas.microsoft.com/office/drawing/2014/main" id="{DA943297-2E65-4E25-B503-C8775268F509}"/>
              </a:ext>
            </a:extLst>
          </p:cNvPr>
          <p:cNvSpPr/>
          <p:nvPr/>
        </p:nvSpPr>
        <p:spPr>
          <a:xfrm rot="5400000">
            <a:off x="10812514" y="1093605"/>
            <a:ext cx="303516" cy="1709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dirty="0">
                <a:solidFill>
                  <a:schemeClr val="bg2">
                    <a:lumMod val="25000"/>
                  </a:schemeClr>
                </a:solidFill>
                <a:latin typeface="Times New Roman" panose="02020603050405020304" pitchFamily="18" charset="0"/>
                <a:cs typeface="Times New Roman" panose="02020603050405020304" pitchFamily="18" charset="0"/>
              </a:rPr>
              <a:t>Yvon-Durocher et al. 2011</a:t>
            </a:r>
          </a:p>
          <a:p>
            <a:pPr algn="ctr"/>
            <a:r>
              <a:rPr lang="en-US" sz="1050" dirty="0">
                <a:solidFill>
                  <a:schemeClr val="bg2">
                    <a:lumMod val="25000"/>
                  </a:schemeClr>
                </a:solidFill>
                <a:latin typeface="Times New Roman" panose="02020603050405020304" pitchFamily="18" charset="0"/>
                <a:cs typeface="Times New Roman" panose="02020603050405020304" pitchFamily="18" charset="0"/>
              </a:rPr>
              <a:t>Saito et al. 2021</a:t>
            </a:r>
          </a:p>
          <a:p>
            <a:pPr algn="ctr"/>
            <a:endParaRPr 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941DE192-CA2D-483F-B57C-D1669EFBA3FE}"/>
              </a:ext>
            </a:extLst>
          </p:cNvPr>
          <p:cNvSpPr/>
          <p:nvPr/>
        </p:nvSpPr>
        <p:spPr>
          <a:xfrm rot="5400000">
            <a:off x="3911836" y="1208552"/>
            <a:ext cx="582638" cy="1709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dirty="0">
                <a:solidFill>
                  <a:schemeClr val="bg2">
                    <a:lumMod val="25000"/>
                  </a:schemeClr>
                </a:solidFill>
                <a:latin typeface="Times New Roman" panose="02020603050405020304" pitchFamily="18" charset="0"/>
                <a:cs typeface="Times New Roman" panose="02020603050405020304" pitchFamily="18" charset="0"/>
              </a:rPr>
              <a:t>Yvon-Durocher et al. 2011</a:t>
            </a:r>
          </a:p>
          <a:p>
            <a:pPr algn="ctr"/>
            <a:r>
              <a:rPr lang="en-US" sz="1050" dirty="0">
                <a:solidFill>
                  <a:schemeClr val="bg2">
                    <a:lumMod val="25000"/>
                  </a:schemeClr>
                </a:solidFill>
                <a:latin typeface="Times New Roman" panose="02020603050405020304" pitchFamily="18" charset="0"/>
                <a:cs typeface="Times New Roman" panose="02020603050405020304" pitchFamily="18" charset="0"/>
              </a:rPr>
              <a:t>Saito et al. 2021</a:t>
            </a:r>
          </a:p>
          <a:p>
            <a:pPr algn="ctr"/>
            <a:r>
              <a:rPr lang="en-US" sz="1050" dirty="0">
                <a:solidFill>
                  <a:schemeClr val="bg2">
                    <a:lumMod val="25000"/>
                  </a:schemeClr>
                </a:solidFill>
                <a:latin typeface="Times New Roman" panose="02020603050405020304" pitchFamily="18" charset="0"/>
                <a:cs typeface="Times New Roman" panose="02020603050405020304" pitchFamily="18" charset="0"/>
              </a:rPr>
              <a:t>Pomeranz et al. 2022</a:t>
            </a:r>
          </a:p>
          <a:p>
            <a:pPr algn="ctr"/>
            <a:endParaRPr 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809AC389-0CB3-4A23-9C52-94B28F37EF79}"/>
              </a:ext>
            </a:extLst>
          </p:cNvPr>
          <p:cNvCxnSpPr/>
          <p:nvPr/>
        </p:nvCxnSpPr>
        <p:spPr>
          <a:xfrm>
            <a:off x="1287780" y="2590800"/>
            <a:ext cx="2560320" cy="1958340"/>
          </a:xfrm>
          <a:prstGeom prst="line">
            <a:avLst/>
          </a:prstGeom>
          <a:ln w="38100">
            <a:solidFill>
              <a:schemeClr val="accent5">
                <a:lumMod val="75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F675A56-F80D-41A8-8C5A-86F2E4A64A8E}"/>
              </a:ext>
            </a:extLst>
          </p:cNvPr>
          <p:cNvCxnSpPr/>
          <p:nvPr/>
        </p:nvCxnSpPr>
        <p:spPr>
          <a:xfrm>
            <a:off x="8249378" y="2590800"/>
            <a:ext cx="2560320" cy="195834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6131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658CDDA-F16F-4F79-8503-868258521D7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974968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10E2-AAA4-47D7-95A1-8E8E1F9B8ADA}"/>
              </a:ext>
            </a:extLst>
          </p:cNvPr>
          <p:cNvSpPr>
            <a:spLocks noGrp="1"/>
          </p:cNvSpPr>
          <p:nvPr>
            <p:ph type="title"/>
          </p:nvPr>
        </p:nvSpPr>
        <p:spPr>
          <a:xfrm>
            <a:off x="838200" y="365125"/>
            <a:ext cx="4113974" cy="1325563"/>
          </a:xfrm>
        </p:spPr>
        <p:txBody>
          <a:bodyPr>
            <a:noAutofit/>
          </a:bodyPr>
          <a:lstStyle/>
          <a:p>
            <a:r>
              <a:rPr lang="en-US" sz="3200" dirty="0" err="1"/>
              <a:t>Eltonian</a:t>
            </a:r>
            <a:r>
              <a:rPr lang="en-US" sz="3200" dirty="0"/>
              <a:t> pyramid of numbers --</a:t>
            </a:r>
            <a:r>
              <a:rPr lang="en-US" sz="3200" dirty="0">
                <a:sym typeface="Wingdings" panose="05000000000000000000" pitchFamily="2" charset="2"/>
              </a:rPr>
              <a:t>--&gt; Individual Size Distribution</a:t>
            </a:r>
            <a:endParaRPr lang="en-US" sz="3200" dirty="0"/>
          </a:p>
        </p:txBody>
      </p:sp>
      <p:sp>
        <p:nvSpPr>
          <p:cNvPr id="3" name="Content Placeholder 2">
            <a:extLst>
              <a:ext uri="{FF2B5EF4-FFF2-40B4-BE49-F238E27FC236}">
                <a16:creationId xmlns:a16="http://schemas.microsoft.com/office/drawing/2014/main" id="{2284830F-2221-4E20-A207-62D8F7522721}"/>
              </a:ext>
            </a:extLst>
          </p:cNvPr>
          <p:cNvSpPr>
            <a:spLocks noGrp="1"/>
          </p:cNvSpPr>
          <p:nvPr>
            <p:ph idx="1"/>
          </p:nvPr>
        </p:nvSpPr>
        <p:spPr>
          <a:xfrm>
            <a:off x="838200" y="1825625"/>
            <a:ext cx="4495800" cy="4351338"/>
          </a:xfrm>
        </p:spPr>
        <p:txBody>
          <a:bodyPr>
            <a:normAutofit/>
          </a:bodyPr>
          <a:lstStyle/>
          <a:p>
            <a:endParaRPr lang="en-US" dirty="0"/>
          </a:p>
          <a:p>
            <a:r>
              <a:rPr lang="en-US" dirty="0"/>
              <a:t>Size correlates with trophic level</a:t>
            </a:r>
          </a:p>
          <a:p>
            <a:r>
              <a:rPr lang="en-US" dirty="0"/>
              <a:t>Harder to support large organisms</a:t>
            </a:r>
          </a:p>
          <a:p>
            <a:endParaRPr lang="en-US" dirty="0"/>
          </a:p>
          <a:p>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ABFBF281-CBB9-4930-A0A3-E9113262C839}"/>
              </a:ext>
            </a:extLst>
          </p:cNvPr>
          <p:cNvSpPr/>
          <p:nvPr/>
        </p:nvSpPr>
        <p:spPr>
          <a:xfrm>
            <a:off x="838200" y="6176963"/>
            <a:ext cx="8305800" cy="415498"/>
          </a:xfrm>
          <a:prstGeom prst="rect">
            <a:avLst/>
          </a:prstGeom>
        </p:spPr>
        <p:txBody>
          <a:bodyPr wrap="square">
            <a:spAutoFit/>
          </a:bodyPr>
          <a:lstStyle/>
          <a:p>
            <a:r>
              <a:rPr lang="en-US" sz="1050" dirty="0" err="1"/>
              <a:t>Elhacham</a:t>
            </a:r>
            <a:r>
              <a:rPr lang="en-US" sz="1050" dirty="0"/>
              <a:t>, E., et al. (2020). </a:t>
            </a:r>
            <a:r>
              <a:rPr lang="en-US" sz="1050" i="1" dirty="0"/>
              <a:t>Nature</a:t>
            </a:r>
            <a:r>
              <a:rPr lang="en-US" sz="1050" dirty="0"/>
              <a:t>, </a:t>
            </a:r>
            <a:r>
              <a:rPr lang="en-US" sz="1050" i="1" dirty="0"/>
              <a:t>588</a:t>
            </a:r>
            <a:r>
              <a:rPr lang="en-US" sz="1050" dirty="0"/>
              <a:t>(7838), 442-444.</a:t>
            </a:r>
          </a:p>
          <a:p>
            <a:r>
              <a:rPr lang="en-US" sz="1050" dirty="0"/>
              <a:t>Bar-On, Y. M., et al. (2018. </a:t>
            </a:r>
            <a:r>
              <a:rPr lang="en-US" sz="1050" i="1" dirty="0"/>
              <a:t>Proceedings of the National Academy of Sciences</a:t>
            </a:r>
            <a:r>
              <a:rPr lang="en-US" sz="1050" dirty="0"/>
              <a:t>, </a:t>
            </a:r>
            <a:r>
              <a:rPr lang="en-US" sz="1050" i="1" dirty="0"/>
              <a:t>115</a:t>
            </a:r>
            <a:r>
              <a:rPr lang="en-US" sz="1050" dirty="0"/>
              <a:t>(25), 6506-6511.</a:t>
            </a:r>
          </a:p>
        </p:txBody>
      </p:sp>
      <p:grpSp>
        <p:nvGrpSpPr>
          <p:cNvPr id="5" name="Group 4">
            <a:extLst>
              <a:ext uri="{FF2B5EF4-FFF2-40B4-BE49-F238E27FC236}">
                <a16:creationId xmlns:a16="http://schemas.microsoft.com/office/drawing/2014/main" id="{D38E9150-E1D9-4FB4-AFAB-BFDE3E0CF31B}"/>
              </a:ext>
            </a:extLst>
          </p:cNvPr>
          <p:cNvGrpSpPr/>
          <p:nvPr/>
        </p:nvGrpSpPr>
        <p:grpSpPr>
          <a:xfrm>
            <a:off x="6858000" y="740664"/>
            <a:ext cx="4681268" cy="4351339"/>
            <a:chOff x="6858000" y="740664"/>
            <a:chExt cx="4681268" cy="4351339"/>
          </a:xfrm>
        </p:grpSpPr>
        <p:grpSp>
          <p:nvGrpSpPr>
            <p:cNvPr id="14" name="Group 13">
              <a:extLst>
                <a:ext uri="{FF2B5EF4-FFF2-40B4-BE49-F238E27FC236}">
                  <a16:creationId xmlns:a16="http://schemas.microsoft.com/office/drawing/2014/main" id="{FFCEFC30-A9E1-4516-9ED1-497D6EAA7317}"/>
                </a:ext>
              </a:extLst>
            </p:cNvPr>
            <p:cNvGrpSpPr/>
            <p:nvPr/>
          </p:nvGrpSpPr>
          <p:grpSpPr>
            <a:xfrm>
              <a:off x="6858000" y="740664"/>
              <a:ext cx="4351339" cy="4351339"/>
              <a:chOff x="6856157" y="660718"/>
              <a:chExt cx="4351339" cy="4351339"/>
            </a:xfrm>
          </p:grpSpPr>
          <p:pic>
            <p:nvPicPr>
              <p:cNvPr id="15" name="Picture 14">
                <a:extLst>
                  <a:ext uri="{FF2B5EF4-FFF2-40B4-BE49-F238E27FC236}">
                    <a16:creationId xmlns:a16="http://schemas.microsoft.com/office/drawing/2014/main" id="{10724041-D52D-45FA-87BD-310F49369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6157" y="660718"/>
                <a:ext cx="4351339" cy="4351339"/>
              </a:xfrm>
              <a:prstGeom prst="rect">
                <a:avLst/>
              </a:prstGeom>
            </p:spPr>
          </p:pic>
          <p:sp>
            <p:nvSpPr>
              <p:cNvPr id="16" name="Oval 15">
                <a:extLst>
                  <a:ext uri="{FF2B5EF4-FFF2-40B4-BE49-F238E27FC236}">
                    <a16:creationId xmlns:a16="http://schemas.microsoft.com/office/drawing/2014/main" id="{EA99EF8A-D0FC-4FDD-ABD3-E00FFC220054}"/>
                  </a:ext>
                </a:extLst>
              </p:cNvPr>
              <p:cNvSpPr/>
              <p:nvPr/>
            </p:nvSpPr>
            <p:spPr>
              <a:xfrm>
                <a:off x="7031736" y="1115568"/>
                <a:ext cx="419100" cy="419100"/>
              </a:xfrm>
              <a:prstGeom prst="ellipse">
                <a:avLst/>
              </a:prstGeom>
              <a:solidFill>
                <a:srgbClr val="FDE9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CE4AC60-DBF5-4167-86DF-1218065108B9}"/>
                </a:ext>
              </a:extLst>
            </p:cNvPr>
            <p:cNvGrpSpPr/>
            <p:nvPr/>
          </p:nvGrpSpPr>
          <p:grpSpPr>
            <a:xfrm>
              <a:off x="7177299" y="824508"/>
              <a:ext cx="4361969" cy="3876097"/>
              <a:chOff x="7177299" y="824508"/>
              <a:chExt cx="4361969" cy="3876097"/>
            </a:xfrm>
          </p:grpSpPr>
          <p:pic>
            <p:nvPicPr>
              <p:cNvPr id="9" name="Picture 8" descr="A close up of a fish&#10;&#10;Description automatically generated with medium confidence">
                <a:extLst>
                  <a:ext uri="{FF2B5EF4-FFF2-40B4-BE49-F238E27FC236}">
                    <a16:creationId xmlns:a16="http://schemas.microsoft.com/office/drawing/2014/main" id="{6AE071F8-034E-4B18-A655-06153312374F}"/>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200267" y="824508"/>
                <a:ext cx="2333817" cy="933527"/>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EAB54B0-9705-405D-B061-496859A38F68}"/>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066478" y="4118995"/>
                <a:ext cx="241208" cy="168509"/>
              </a:xfrm>
              <a:prstGeom prst="rect">
                <a:avLst/>
              </a:prstGeom>
            </p:spPr>
          </p:pic>
          <p:pic>
            <p:nvPicPr>
              <p:cNvPr id="11" name="Picture 8" descr="trans">
                <a:extLst>
                  <a:ext uri="{FF2B5EF4-FFF2-40B4-BE49-F238E27FC236}">
                    <a16:creationId xmlns:a16="http://schemas.microsoft.com/office/drawing/2014/main" id="{458CA533-9C91-4527-8702-0C35D62B802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contrast="100000"/>
                        </a14:imgEffect>
                      </a14:imgLayer>
                    </a14:imgProps>
                  </a:ext>
                </a:extLst>
              </a:blip>
              <a:srcRect/>
              <a:stretch>
                <a:fillRect/>
              </a:stretch>
            </p:blipFill>
            <p:spPr bwMode="auto">
              <a:xfrm>
                <a:off x="8097796" y="3026825"/>
                <a:ext cx="538758" cy="166322"/>
              </a:xfrm>
              <a:prstGeom prst="rect">
                <a:avLst/>
              </a:prstGeom>
              <a:noFill/>
            </p:spPr>
          </p:pic>
          <p:pic>
            <p:nvPicPr>
              <p:cNvPr id="12" name="Picture 7" descr="Greenstonefly (Trans )">
                <a:extLst>
                  <a:ext uri="{FF2B5EF4-FFF2-40B4-BE49-F238E27FC236}">
                    <a16:creationId xmlns:a16="http://schemas.microsoft.com/office/drawing/2014/main" id="{BCBA971C-0347-401C-95F6-89AA47B3A619}"/>
                  </a:ext>
                </a:extLst>
              </p:cNvPr>
              <p:cNvPicPr>
                <a:picLocks noChangeAspect="1" noChangeArrowheads="1"/>
              </p:cNvPicPr>
              <p:nvPr/>
            </p:nvPicPr>
            <p: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brightnessContrast bright="-100000"/>
                        </a14:imgEffect>
                      </a14:imgLayer>
                    </a14:imgProps>
                  </a:ext>
                </a:extLst>
              </a:blip>
              <a:srcRect/>
              <a:stretch>
                <a:fillRect/>
              </a:stretch>
            </p:blipFill>
            <p:spPr bwMode="auto">
              <a:xfrm>
                <a:off x="7177299" y="1997496"/>
                <a:ext cx="1468186" cy="827876"/>
              </a:xfrm>
              <a:prstGeom prst="rect">
                <a:avLst/>
              </a:prstGeom>
              <a:noFill/>
            </p:spPr>
          </p:pic>
          <p:pic>
            <p:nvPicPr>
              <p:cNvPr id="13" name="Picture 44" descr="Yellow Dele">
                <a:extLst>
                  <a:ext uri="{FF2B5EF4-FFF2-40B4-BE49-F238E27FC236}">
                    <a16:creationId xmlns:a16="http://schemas.microsoft.com/office/drawing/2014/main" id="{3D0ADCBA-4DEB-4E17-8F94-255B77B75630}"/>
                  </a:ext>
                </a:extLst>
              </p:cNvPr>
              <p:cNvPicPr>
                <a:picLocks noChangeAspect="1" noChangeArrowheads="1"/>
              </p:cNvPicPr>
              <p:nvPr/>
            </p:nvPicPr>
            <p:blipFill>
              <a:blip r:embed="rId11" cstate="print">
                <a:duotone>
                  <a:prstClr val="black"/>
                  <a:schemeClr val="tx2">
                    <a:tint val="45000"/>
                    <a:satMod val="400000"/>
                  </a:schemeClr>
                </a:duotone>
                <a:extLst>
                  <a:ext uri="{BEBA8EAE-BF5A-486C-A8C5-ECC9F3942E4B}">
                    <a14:imgProps xmlns:a14="http://schemas.microsoft.com/office/drawing/2010/main">
                      <a14:imgLayer r:embed="rId12">
                        <a14:imgEffect>
                          <a14:brightnessContrast bright="-100000" contrast="100000"/>
                        </a14:imgEffect>
                      </a14:imgLayer>
                    </a14:imgProps>
                  </a:ext>
                </a:extLst>
              </a:blip>
              <a:srcRect/>
              <a:stretch>
                <a:fillRect/>
              </a:stretch>
            </p:blipFill>
            <p:spPr bwMode="auto">
              <a:xfrm>
                <a:off x="8025450" y="3376471"/>
                <a:ext cx="538758" cy="367819"/>
              </a:xfrm>
              <a:prstGeom prst="rect">
                <a:avLst/>
              </a:prstGeom>
              <a:noFill/>
            </p:spPr>
          </p:pic>
          <p:pic>
            <p:nvPicPr>
              <p:cNvPr id="17" name="Picture 2" descr="Basic Entomology For Fly Fishing – The Catch and The Hatch">
                <a:extLst>
                  <a:ext uri="{FF2B5EF4-FFF2-40B4-BE49-F238E27FC236}">
                    <a16:creationId xmlns:a16="http://schemas.microsoft.com/office/drawing/2014/main" id="{0F9A9E92-1B50-49BE-9F3E-92AC9B64E32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392430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Basic Entomology For Fly Fishing – The Catch and The Hatch">
                <a:extLst>
                  <a:ext uri="{FF2B5EF4-FFF2-40B4-BE49-F238E27FC236}">
                    <a16:creationId xmlns:a16="http://schemas.microsoft.com/office/drawing/2014/main" id="{63334FD4-A3CA-4BD4-A5B0-65530CD0EB3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53802" y="423693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Basic Entomology For Fly Fishing – The Catch and The Hatch">
                <a:extLst>
                  <a:ext uri="{FF2B5EF4-FFF2-40B4-BE49-F238E27FC236}">
                    <a16:creationId xmlns:a16="http://schemas.microsoft.com/office/drawing/2014/main" id="{E5E411F8-AB74-4ED0-ABD4-21A3B10164D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4542307"/>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Basic Entomology For Fly Fishing – The Catch and The Hatch">
                <a:extLst>
                  <a:ext uri="{FF2B5EF4-FFF2-40B4-BE49-F238E27FC236}">
                    <a16:creationId xmlns:a16="http://schemas.microsoft.com/office/drawing/2014/main" id="{4CFA3452-8D1B-4F45-9676-B4F8E67A56C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64824" y="38951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asic Entomology For Fly Fishing – The Catch and The Hatch">
                <a:extLst>
                  <a:ext uri="{FF2B5EF4-FFF2-40B4-BE49-F238E27FC236}">
                    <a16:creationId xmlns:a16="http://schemas.microsoft.com/office/drawing/2014/main" id="{CE7D2E1E-70FC-4E0C-9BB9-5B4E6526FD6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64824" y="4513163"/>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asic Entomology For Fly Fishing – The Catch and The Hatch">
                <a:extLst>
                  <a:ext uri="{FF2B5EF4-FFF2-40B4-BE49-F238E27FC236}">
                    <a16:creationId xmlns:a16="http://schemas.microsoft.com/office/drawing/2014/main" id="{1DF6233D-E38A-48D7-808B-D98448D4D339}"/>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317224" y="40475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Basic Entomology For Fly Fishing – The Catch and The Hatch">
                <a:extLst>
                  <a:ext uri="{FF2B5EF4-FFF2-40B4-BE49-F238E27FC236}">
                    <a16:creationId xmlns:a16="http://schemas.microsoft.com/office/drawing/2014/main" id="{66824453-E2C6-47C2-ACAF-A2DBCA6208E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926804" y="4513163"/>
                <a:ext cx="222044" cy="158298"/>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descr="A picture containing text&#10;&#10;Description automatically generated">
              <a:extLst>
                <a:ext uri="{FF2B5EF4-FFF2-40B4-BE49-F238E27FC236}">
                  <a16:creationId xmlns:a16="http://schemas.microsoft.com/office/drawing/2014/main" id="{1C1797AF-E093-42AD-8383-8FE792F79E4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134642" y="4323789"/>
              <a:ext cx="241208" cy="168509"/>
            </a:xfrm>
            <a:prstGeom prst="rect">
              <a:avLst/>
            </a:prstGeom>
          </p:spPr>
        </p:pic>
        <p:pic>
          <p:nvPicPr>
            <p:cNvPr id="26" name="Picture 44" descr="Yellow Dele">
              <a:extLst>
                <a:ext uri="{FF2B5EF4-FFF2-40B4-BE49-F238E27FC236}">
                  <a16:creationId xmlns:a16="http://schemas.microsoft.com/office/drawing/2014/main" id="{5F516AA0-80D2-4906-B0DE-359F41E52657}"/>
                </a:ext>
              </a:extLst>
            </p:cNvPr>
            <p:cNvPicPr>
              <a:picLocks noChangeAspect="1" noChangeArrowheads="1"/>
            </p:cNvPicPr>
            <p:nvPr/>
          </p:nvPicPr>
          <p:blipFill>
            <a:blip r:embed="rId11" cstate="print">
              <a:duotone>
                <a:prstClr val="black"/>
                <a:schemeClr val="tx2">
                  <a:tint val="45000"/>
                  <a:satMod val="400000"/>
                </a:schemeClr>
              </a:duotone>
              <a:extLst>
                <a:ext uri="{BEBA8EAE-BF5A-486C-A8C5-ECC9F3942E4B}">
                  <a14:imgProps xmlns:a14="http://schemas.microsoft.com/office/drawing/2010/main">
                    <a14:imgLayer r:embed="rId12">
                      <a14:imgEffect>
                        <a14:brightnessContrast bright="-100000" contrast="100000"/>
                      </a14:imgEffect>
                    </a14:imgLayer>
                  </a14:imgProps>
                </a:ext>
              </a:extLst>
            </a:blip>
            <a:srcRect/>
            <a:stretch>
              <a:fillRect/>
            </a:stretch>
          </p:blipFill>
          <p:spPr bwMode="auto">
            <a:xfrm>
              <a:off x="10991179" y="3809510"/>
              <a:ext cx="264067" cy="180283"/>
            </a:xfrm>
            <a:prstGeom prst="rect">
              <a:avLst/>
            </a:prstGeom>
            <a:noFill/>
          </p:spPr>
        </p:pic>
        <p:pic>
          <p:nvPicPr>
            <p:cNvPr id="27" name="Picture 2" descr="Basic Entomology For Fly Fishing – The Catch and The Hatch">
              <a:extLst>
                <a:ext uri="{FF2B5EF4-FFF2-40B4-BE49-F238E27FC236}">
                  <a16:creationId xmlns:a16="http://schemas.microsoft.com/office/drawing/2014/main" id="{E68F220C-0674-4285-BDE8-D8C60D327774}"/>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43619" y="3251930"/>
              <a:ext cx="336901" cy="2401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icture containing text&#10;&#10;Description automatically generated">
              <a:extLst>
                <a:ext uri="{FF2B5EF4-FFF2-40B4-BE49-F238E27FC236}">
                  <a16:creationId xmlns:a16="http://schemas.microsoft.com/office/drawing/2014/main" id="{8AFBE17D-0D03-4848-9093-9D1853887881}"/>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905817" y="2471201"/>
              <a:ext cx="506969" cy="354171"/>
            </a:xfrm>
            <a:prstGeom prst="rect">
              <a:avLst/>
            </a:prstGeom>
          </p:spPr>
        </p:pic>
      </p:grpSp>
    </p:spTree>
    <p:extLst>
      <p:ext uri="{BB962C8B-B14F-4D97-AF65-F5344CB8AC3E}">
        <p14:creationId xmlns:p14="http://schemas.microsoft.com/office/powerpoint/2010/main" val="561976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0">
            <a:extLst>
              <a:ext uri="{FF2B5EF4-FFF2-40B4-BE49-F238E27FC236}">
                <a16:creationId xmlns:a16="http://schemas.microsoft.com/office/drawing/2014/main" id="{60B11573-C4A6-4E2F-8699-A0C252385620}"/>
              </a:ext>
            </a:extLst>
          </p:cNvPr>
          <p:cNvSpPr>
            <a:spLocks noGrp="1"/>
          </p:cNvSpPr>
          <p:nvPr>
            <p:ph idx="1"/>
          </p:nvPr>
        </p:nvSpPr>
        <p:spPr>
          <a:xfrm>
            <a:off x="488883" y="877689"/>
            <a:ext cx="3543300" cy="4351338"/>
          </a:xfrm>
        </p:spPr>
        <p:txBody>
          <a:bodyPr/>
          <a:lstStyle/>
          <a:p>
            <a:pPr lvl="0"/>
            <a:r>
              <a:rPr lang="en-US" b="1" dirty="0"/>
              <a:t>Size Spectra: </a:t>
            </a:r>
            <a:r>
              <a:rPr lang="en-US" dirty="0"/>
              <a:t>frequency of individual body sizes within a community</a:t>
            </a:r>
          </a:p>
          <a:p>
            <a:pPr lvl="0"/>
            <a:r>
              <a:rPr lang="en-US" dirty="0">
                <a:solidFill>
                  <a:schemeClr val="bg2">
                    <a:lumMod val="25000"/>
                  </a:schemeClr>
                </a:solidFill>
                <a:latin typeface="Times New Roman" panose="02020603050405020304" pitchFamily="18" charset="0"/>
                <a:cs typeface="Times New Roman" panose="02020603050405020304" pitchFamily="18" charset="0"/>
              </a:rPr>
              <a:t>N ~ M</a:t>
            </a:r>
            <a:r>
              <a:rPr lang="en-US" baseline="30000" dirty="0">
                <a:solidFill>
                  <a:schemeClr val="bg2">
                    <a:lumMod val="2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p>
          <a:p>
            <a:endParaRPr lang="en-US" dirty="0"/>
          </a:p>
        </p:txBody>
      </p:sp>
      <p:grpSp>
        <p:nvGrpSpPr>
          <p:cNvPr id="4" name="Group 3">
            <a:extLst>
              <a:ext uri="{FF2B5EF4-FFF2-40B4-BE49-F238E27FC236}">
                <a16:creationId xmlns:a16="http://schemas.microsoft.com/office/drawing/2014/main" id="{200BB508-ECBF-4F6A-B586-05D51A4B268C}"/>
              </a:ext>
            </a:extLst>
          </p:cNvPr>
          <p:cNvGrpSpPr/>
          <p:nvPr/>
        </p:nvGrpSpPr>
        <p:grpSpPr>
          <a:xfrm>
            <a:off x="1923067" y="3265212"/>
            <a:ext cx="2715779" cy="2524375"/>
            <a:chOff x="6858000" y="740664"/>
            <a:chExt cx="4681268" cy="4351339"/>
          </a:xfrm>
        </p:grpSpPr>
        <p:grpSp>
          <p:nvGrpSpPr>
            <p:cNvPr id="5" name="Group 4">
              <a:extLst>
                <a:ext uri="{FF2B5EF4-FFF2-40B4-BE49-F238E27FC236}">
                  <a16:creationId xmlns:a16="http://schemas.microsoft.com/office/drawing/2014/main" id="{9518A8FD-561D-4BA3-B6B8-3D5E64FE8D40}"/>
                </a:ext>
              </a:extLst>
            </p:cNvPr>
            <p:cNvGrpSpPr/>
            <p:nvPr/>
          </p:nvGrpSpPr>
          <p:grpSpPr>
            <a:xfrm>
              <a:off x="6858000" y="740664"/>
              <a:ext cx="4351339" cy="4351339"/>
              <a:chOff x="6856157" y="660718"/>
              <a:chExt cx="4351339" cy="4351339"/>
            </a:xfrm>
          </p:grpSpPr>
          <p:pic>
            <p:nvPicPr>
              <p:cNvPr id="25" name="Picture 24">
                <a:extLst>
                  <a:ext uri="{FF2B5EF4-FFF2-40B4-BE49-F238E27FC236}">
                    <a16:creationId xmlns:a16="http://schemas.microsoft.com/office/drawing/2014/main" id="{903BEE2F-D4BE-4979-BC27-193C37EDB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6157" y="660718"/>
                <a:ext cx="4351339" cy="4351339"/>
              </a:xfrm>
              <a:prstGeom prst="rect">
                <a:avLst/>
              </a:prstGeom>
            </p:spPr>
          </p:pic>
          <p:sp>
            <p:nvSpPr>
              <p:cNvPr id="26" name="Oval 25">
                <a:extLst>
                  <a:ext uri="{FF2B5EF4-FFF2-40B4-BE49-F238E27FC236}">
                    <a16:creationId xmlns:a16="http://schemas.microsoft.com/office/drawing/2014/main" id="{D8F8AFE4-9E67-495F-AAA7-140C036B1D1D}"/>
                  </a:ext>
                </a:extLst>
              </p:cNvPr>
              <p:cNvSpPr/>
              <p:nvPr/>
            </p:nvSpPr>
            <p:spPr>
              <a:xfrm>
                <a:off x="7031736" y="1115568"/>
                <a:ext cx="419100" cy="419100"/>
              </a:xfrm>
              <a:prstGeom prst="ellipse">
                <a:avLst/>
              </a:prstGeom>
              <a:solidFill>
                <a:srgbClr val="FDE9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4A935154-263C-4435-9973-68617514D25D}"/>
                </a:ext>
              </a:extLst>
            </p:cNvPr>
            <p:cNvGrpSpPr/>
            <p:nvPr/>
          </p:nvGrpSpPr>
          <p:grpSpPr>
            <a:xfrm>
              <a:off x="7177299" y="824508"/>
              <a:ext cx="4361969" cy="3876097"/>
              <a:chOff x="7177299" y="824508"/>
              <a:chExt cx="4361969" cy="3876097"/>
            </a:xfrm>
          </p:grpSpPr>
          <p:pic>
            <p:nvPicPr>
              <p:cNvPr id="13" name="Picture 12" descr="A close up of a fish&#10;&#10;Description automatically generated with medium confidence">
                <a:extLst>
                  <a:ext uri="{FF2B5EF4-FFF2-40B4-BE49-F238E27FC236}">
                    <a16:creationId xmlns:a16="http://schemas.microsoft.com/office/drawing/2014/main" id="{03C28925-1E97-47E6-9602-9B2F912D26DE}"/>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200267" y="824508"/>
                <a:ext cx="2333817" cy="933527"/>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9A540B9B-C83D-4401-A1D5-378BB2D9B3C2}"/>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066478" y="4118995"/>
                <a:ext cx="241208" cy="168509"/>
              </a:xfrm>
              <a:prstGeom prst="rect">
                <a:avLst/>
              </a:prstGeom>
            </p:spPr>
          </p:pic>
          <p:pic>
            <p:nvPicPr>
              <p:cNvPr id="15" name="Picture 8" descr="trans">
                <a:extLst>
                  <a:ext uri="{FF2B5EF4-FFF2-40B4-BE49-F238E27FC236}">
                    <a16:creationId xmlns:a16="http://schemas.microsoft.com/office/drawing/2014/main" id="{D12800FD-9E2F-4A70-8428-23176E94A109}"/>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8097796" y="3026825"/>
                <a:ext cx="538758" cy="166322"/>
              </a:xfrm>
              <a:prstGeom prst="rect">
                <a:avLst/>
              </a:prstGeom>
              <a:noFill/>
            </p:spPr>
          </p:pic>
          <p:pic>
            <p:nvPicPr>
              <p:cNvPr id="16" name="Picture 7" descr="Greenstonefly (Trans )">
                <a:extLst>
                  <a:ext uri="{FF2B5EF4-FFF2-40B4-BE49-F238E27FC236}">
                    <a16:creationId xmlns:a16="http://schemas.microsoft.com/office/drawing/2014/main" id="{E098CEE7-58DE-4FA3-8F4B-7BE637FD8C31}"/>
                  </a:ext>
                </a:extLst>
              </p:cNvPr>
              <p:cNvPicPr>
                <a:picLocks noChangeAspect="1" noChangeArrowheads="1"/>
              </p:cNvPicPr>
              <p:nvPr/>
            </p:nvPicPr>
            <p:blipFill>
              <a:blip r:embed="rId10" cstate="print">
                <a:duotone>
                  <a:prstClr val="black"/>
                  <a:schemeClr val="accent5">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7177299" y="1997496"/>
                <a:ext cx="1468186" cy="827876"/>
              </a:xfrm>
              <a:prstGeom prst="rect">
                <a:avLst/>
              </a:prstGeom>
              <a:noFill/>
            </p:spPr>
          </p:pic>
          <p:pic>
            <p:nvPicPr>
              <p:cNvPr id="17" name="Picture 44" descr="Yellow Dele">
                <a:extLst>
                  <a:ext uri="{FF2B5EF4-FFF2-40B4-BE49-F238E27FC236}">
                    <a16:creationId xmlns:a16="http://schemas.microsoft.com/office/drawing/2014/main" id="{EF336665-CA2E-48A4-807E-8FCD9E0B2DFA}"/>
                  </a:ext>
                </a:extLst>
              </p:cNvPr>
              <p:cNvPicPr>
                <a:picLocks noChangeAspect="1" noChangeArrowheads="1"/>
              </p:cNvPicPr>
              <p:nvPr/>
            </p:nvPicPr>
            <p:blipFill>
              <a:blip r:embed="rId12" cstate="print">
                <a:duotone>
                  <a:prstClr val="black"/>
                  <a:schemeClr val="tx2">
                    <a:tint val="45000"/>
                    <a:satMod val="400000"/>
                  </a:schemeClr>
                </a:duotone>
                <a:extLst>
                  <a:ext uri="{BEBA8EAE-BF5A-486C-A8C5-ECC9F3942E4B}">
                    <a14:imgProps xmlns:a14="http://schemas.microsoft.com/office/drawing/2010/main">
                      <a14:imgLayer r:embed="rId13">
                        <a14:imgEffect>
                          <a14:brightnessContrast bright="-100000" contrast="100000"/>
                        </a14:imgEffect>
                      </a14:imgLayer>
                    </a14:imgProps>
                  </a:ext>
                </a:extLst>
              </a:blip>
              <a:srcRect/>
              <a:stretch>
                <a:fillRect/>
              </a:stretch>
            </p:blipFill>
            <p:spPr bwMode="auto">
              <a:xfrm>
                <a:off x="8025450" y="3376471"/>
                <a:ext cx="538758" cy="367819"/>
              </a:xfrm>
              <a:prstGeom prst="rect">
                <a:avLst/>
              </a:prstGeom>
              <a:noFill/>
            </p:spPr>
          </p:pic>
          <p:pic>
            <p:nvPicPr>
              <p:cNvPr id="18" name="Picture 2" descr="Basic Entomology For Fly Fishing – The Catch and The Hatch">
                <a:extLst>
                  <a:ext uri="{FF2B5EF4-FFF2-40B4-BE49-F238E27FC236}">
                    <a16:creationId xmlns:a16="http://schemas.microsoft.com/office/drawing/2014/main" id="{DD5FCDE4-14C3-4EF4-AF35-D76CF4B57D9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392430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Basic Entomology For Fly Fishing – The Catch and The Hatch">
                <a:extLst>
                  <a:ext uri="{FF2B5EF4-FFF2-40B4-BE49-F238E27FC236}">
                    <a16:creationId xmlns:a16="http://schemas.microsoft.com/office/drawing/2014/main" id="{85B51013-ADED-4557-B0CA-18D9BA484036}"/>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53802" y="423693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Basic Entomology For Fly Fishing – The Catch and The Hatch">
                <a:extLst>
                  <a:ext uri="{FF2B5EF4-FFF2-40B4-BE49-F238E27FC236}">
                    <a16:creationId xmlns:a16="http://schemas.microsoft.com/office/drawing/2014/main" id="{FBC3967C-C758-4F8E-BFA1-D11FA21B776A}"/>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4542307"/>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asic Entomology For Fly Fishing – The Catch and The Hatch">
                <a:extLst>
                  <a:ext uri="{FF2B5EF4-FFF2-40B4-BE49-F238E27FC236}">
                    <a16:creationId xmlns:a16="http://schemas.microsoft.com/office/drawing/2014/main" id="{46283736-CDDD-4200-BCF7-2EFE9947E8A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64824" y="38951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asic Entomology For Fly Fishing – The Catch and The Hatch">
                <a:extLst>
                  <a:ext uri="{FF2B5EF4-FFF2-40B4-BE49-F238E27FC236}">
                    <a16:creationId xmlns:a16="http://schemas.microsoft.com/office/drawing/2014/main" id="{46BD6A27-5D1C-4AB0-8072-4F66F86E264D}"/>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64824" y="4513163"/>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asic Entomology For Fly Fishing – The Catch and The Hatch">
                <a:extLst>
                  <a:ext uri="{FF2B5EF4-FFF2-40B4-BE49-F238E27FC236}">
                    <a16:creationId xmlns:a16="http://schemas.microsoft.com/office/drawing/2014/main" id="{E202122E-4FC1-4509-8C1F-5161F9665B1D}"/>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317224" y="40475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Basic Entomology For Fly Fishing – The Catch and The Hatch">
                <a:extLst>
                  <a:ext uri="{FF2B5EF4-FFF2-40B4-BE49-F238E27FC236}">
                    <a16:creationId xmlns:a16="http://schemas.microsoft.com/office/drawing/2014/main" id="{CED8E529-9201-465F-97DB-C1F68DB7E410}"/>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926804" y="4513163"/>
                <a:ext cx="222044" cy="158298"/>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descr="A picture containing text&#10;&#10;Description automatically generated">
              <a:extLst>
                <a:ext uri="{FF2B5EF4-FFF2-40B4-BE49-F238E27FC236}">
                  <a16:creationId xmlns:a16="http://schemas.microsoft.com/office/drawing/2014/main" id="{6D22D6DD-5BED-41B7-9B23-88155DC7D06C}"/>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134642" y="4323789"/>
              <a:ext cx="241208" cy="168509"/>
            </a:xfrm>
            <a:prstGeom prst="rect">
              <a:avLst/>
            </a:prstGeom>
          </p:spPr>
        </p:pic>
        <p:pic>
          <p:nvPicPr>
            <p:cNvPr id="10" name="Picture 44" descr="Yellow Dele">
              <a:extLst>
                <a:ext uri="{FF2B5EF4-FFF2-40B4-BE49-F238E27FC236}">
                  <a16:creationId xmlns:a16="http://schemas.microsoft.com/office/drawing/2014/main" id="{B0FA1A10-373E-4A54-8F7D-59CCA9D08ACA}"/>
                </a:ext>
              </a:extLst>
            </p:cNvPr>
            <p:cNvPicPr>
              <a:picLocks noChangeAspect="1" noChangeArrowheads="1"/>
            </p:cNvPicPr>
            <p:nvPr/>
          </p:nvPicPr>
          <p:blipFill>
            <a:blip r:embed="rId12" cstate="print">
              <a:duotone>
                <a:prstClr val="black"/>
                <a:schemeClr val="tx2">
                  <a:tint val="45000"/>
                  <a:satMod val="400000"/>
                </a:schemeClr>
              </a:duotone>
              <a:extLst>
                <a:ext uri="{BEBA8EAE-BF5A-486C-A8C5-ECC9F3942E4B}">
                  <a14:imgProps xmlns:a14="http://schemas.microsoft.com/office/drawing/2010/main">
                    <a14:imgLayer r:embed="rId13">
                      <a14:imgEffect>
                        <a14:brightnessContrast bright="-100000" contrast="100000"/>
                      </a14:imgEffect>
                    </a14:imgLayer>
                  </a14:imgProps>
                </a:ext>
              </a:extLst>
            </a:blip>
            <a:srcRect/>
            <a:stretch>
              <a:fillRect/>
            </a:stretch>
          </p:blipFill>
          <p:spPr bwMode="auto">
            <a:xfrm>
              <a:off x="10991179" y="3809510"/>
              <a:ext cx="264067" cy="180283"/>
            </a:xfrm>
            <a:prstGeom prst="rect">
              <a:avLst/>
            </a:prstGeom>
            <a:noFill/>
          </p:spPr>
        </p:pic>
        <p:pic>
          <p:nvPicPr>
            <p:cNvPr id="11" name="Picture 2" descr="Basic Entomology For Fly Fishing – The Catch and The Hatch">
              <a:extLst>
                <a:ext uri="{FF2B5EF4-FFF2-40B4-BE49-F238E27FC236}">
                  <a16:creationId xmlns:a16="http://schemas.microsoft.com/office/drawing/2014/main" id="{D2AF16E7-30F9-4C42-B5CA-3371D47B8F4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43619" y="3251930"/>
              <a:ext cx="336901" cy="2401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10;&#10;Description automatically generated">
              <a:extLst>
                <a:ext uri="{FF2B5EF4-FFF2-40B4-BE49-F238E27FC236}">
                  <a16:creationId xmlns:a16="http://schemas.microsoft.com/office/drawing/2014/main" id="{9FF8BAD0-94B3-489C-A3DB-C6D1D5AF1868}"/>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905817" y="2471201"/>
              <a:ext cx="506969" cy="354171"/>
            </a:xfrm>
            <a:prstGeom prst="rect">
              <a:avLst/>
            </a:prstGeom>
          </p:spPr>
        </p:pic>
      </p:grpSp>
      <p:grpSp>
        <p:nvGrpSpPr>
          <p:cNvPr id="27" name="Group 26">
            <a:extLst>
              <a:ext uri="{FF2B5EF4-FFF2-40B4-BE49-F238E27FC236}">
                <a16:creationId xmlns:a16="http://schemas.microsoft.com/office/drawing/2014/main" id="{EB2F3783-3F7A-4C3F-81B0-F72780D85EF5}"/>
              </a:ext>
            </a:extLst>
          </p:cNvPr>
          <p:cNvGrpSpPr/>
          <p:nvPr/>
        </p:nvGrpSpPr>
        <p:grpSpPr>
          <a:xfrm rot="5400000" flipH="1">
            <a:off x="5340211" y="3176795"/>
            <a:ext cx="2715779" cy="2524375"/>
            <a:chOff x="6858000" y="740664"/>
            <a:chExt cx="4681268" cy="4351339"/>
          </a:xfrm>
        </p:grpSpPr>
        <p:grpSp>
          <p:nvGrpSpPr>
            <p:cNvPr id="28" name="Group 27">
              <a:extLst>
                <a:ext uri="{FF2B5EF4-FFF2-40B4-BE49-F238E27FC236}">
                  <a16:creationId xmlns:a16="http://schemas.microsoft.com/office/drawing/2014/main" id="{5E6456D2-EEFF-42DA-AC92-7ABE31B7B098}"/>
                </a:ext>
              </a:extLst>
            </p:cNvPr>
            <p:cNvGrpSpPr/>
            <p:nvPr/>
          </p:nvGrpSpPr>
          <p:grpSpPr>
            <a:xfrm>
              <a:off x="6858000" y="740664"/>
              <a:ext cx="4351339" cy="4351339"/>
              <a:chOff x="6856157" y="660718"/>
              <a:chExt cx="4351339" cy="4351339"/>
            </a:xfrm>
          </p:grpSpPr>
          <p:pic>
            <p:nvPicPr>
              <p:cNvPr id="46" name="Picture 45">
                <a:extLst>
                  <a:ext uri="{FF2B5EF4-FFF2-40B4-BE49-F238E27FC236}">
                    <a16:creationId xmlns:a16="http://schemas.microsoft.com/office/drawing/2014/main" id="{7B68D009-DFAD-44FA-9672-9F95DDED0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6157" y="660718"/>
                <a:ext cx="4351339" cy="4351339"/>
              </a:xfrm>
              <a:prstGeom prst="rect">
                <a:avLst/>
              </a:prstGeom>
            </p:spPr>
          </p:pic>
          <p:sp>
            <p:nvSpPr>
              <p:cNvPr id="47" name="Oval 46">
                <a:extLst>
                  <a:ext uri="{FF2B5EF4-FFF2-40B4-BE49-F238E27FC236}">
                    <a16:creationId xmlns:a16="http://schemas.microsoft.com/office/drawing/2014/main" id="{3990C5B6-4815-4607-8F4F-9B7FF794FD79}"/>
                  </a:ext>
                </a:extLst>
              </p:cNvPr>
              <p:cNvSpPr/>
              <p:nvPr/>
            </p:nvSpPr>
            <p:spPr>
              <a:xfrm>
                <a:off x="7031736" y="1115568"/>
                <a:ext cx="419100" cy="419100"/>
              </a:xfrm>
              <a:prstGeom prst="ellipse">
                <a:avLst/>
              </a:prstGeom>
              <a:solidFill>
                <a:srgbClr val="FDE9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C6C05E8F-D008-480C-9F8F-B04E00066B5E}"/>
                </a:ext>
              </a:extLst>
            </p:cNvPr>
            <p:cNvGrpSpPr/>
            <p:nvPr/>
          </p:nvGrpSpPr>
          <p:grpSpPr>
            <a:xfrm>
              <a:off x="7177299" y="824508"/>
              <a:ext cx="4361969" cy="3876097"/>
              <a:chOff x="7177299" y="824508"/>
              <a:chExt cx="4361969" cy="3876097"/>
            </a:xfrm>
          </p:grpSpPr>
          <p:pic>
            <p:nvPicPr>
              <p:cNvPr id="34" name="Picture 33" descr="A close up of a fish&#10;&#10;Description automatically generated with medium confidence">
                <a:extLst>
                  <a:ext uri="{FF2B5EF4-FFF2-40B4-BE49-F238E27FC236}">
                    <a16:creationId xmlns:a16="http://schemas.microsoft.com/office/drawing/2014/main" id="{C88D823C-5BE7-49CE-A63A-1E911BDD7C1A}"/>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200267" y="824508"/>
                <a:ext cx="2333817" cy="933527"/>
              </a:xfrm>
              <a:prstGeom prst="rect">
                <a:avLst/>
              </a:prstGeom>
            </p:spPr>
          </p:pic>
          <p:pic>
            <p:nvPicPr>
              <p:cNvPr id="35" name="Picture 34" descr="A picture containing text&#10;&#10;Description automatically generated">
                <a:extLst>
                  <a:ext uri="{FF2B5EF4-FFF2-40B4-BE49-F238E27FC236}">
                    <a16:creationId xmlns:a16="http://schemas.microsoft.com/office/drawing/2014/main" id="{8E4BEEB6-B72F-4C15-9AF3-6FD30D8A1919}"/>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066478" y="4118995"/>
                <a:ext cx="241208" cy="168509"/>
              </a:xfrm>
              <a:prstGeom prst="rect">
                <a:avLst/>
              </a:prstGeom>
            </p:spPr>
          </p:pic>
          <p:pic>
            <p:nvPicPr>
              <p:cNvPr id="36" name="Picture 8" descr="trans">
                <a:extLst>
                  <a:ext uri="{FF2B5EF4-FFF2-40B4-BE49-F238E27FC236}">
                    <a16:creationId xmlns:a16="http://schemas.microsoft.com/office/drawing/2014/main" id="{620E3E91-F2C5-4281-BD7F-4D548CD821E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8097796" y="3026825"/>
                <a:ext cx="538758" cy="166322"/>
              </a:xfrm>
              <a:prstGeom prst="rect">
                <a:avLst/>
              </a:prstGeom>
              <a:noFill/>
            </p:spPr>
          </p:pic>
          <p:pic>
            <p:nvPicPr>
              <p:cNvPr id="37" name="Picture 7" descr="Greenstonefly (Trans )">
                <a:extLst>
                  <a:ext uri="{FF2B5EF4-FFF2-40B4-BE49-F238E27FC236}">
                    <a16:creationId xmlns:a16="http://schemas.microsoft.com/office/drawing/2014/main" id="{61B686FB-ACCD-473D-9B81-3C4C2F502DC2}"/>
                  </a:ext>
                </a:extLst>
              </p:cNvPr>
              <p:cNvPicPr>
                <a:picLocks noChangeAspect="1" noChangeArrowheads="1"/>
              </p:cNvPicPr>
              <p:nvPr/>
            </p:nvPicPr>
            <p:blipFill>
              <a:blip r:embed="rId10" cstate="print">
                <a:duotone>
                  <a:prstClr val="black"/>
                  <a:schemeClr val="accent5">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7177299" y="1997496"/>
                <a:ext cx="1468186" cy="827876"/>
              </a:xfrm>
              <a:prstGeom prst="rect">
                <a:avLst/>
              </a:prstGeom>
              <a:noFill/>
            </p:spPr>
          </p:pic>
          <p:pic>
            <p:nvPicPr>
              <p:cNvPr id="38" name="Picture 44" descr="Yellow Dele">
                <a:extLst>
                  <a:ext uri="{FF2B5EF4-FFF2-40B4-BE49-F238E27FC236}">
                    <a16:creationId xmlns:a16="http://schemas.microsoft.com/office/drawing/2014/main" id="{91350BBA-E0EE-450C-B26A-1402866542BA}"/>
                  </a:ext>
                </a:extLst>
              </p:cNvPr>
              <p:cNvPicPr>
                <a:picLocks noChangeAspect="1" noChangeArrowheads="1"/>
              </p:cNvPicPr>
              <p:nvPr/>
            </p:nvPicPr>
            <p:blipFill>
              <a:blip r:embed="rId12" cstate="print">
                <a:duotone>
                  <a:prstClr val="black"/>
                  <a:schemeClr val="tx2">
                    <a:tint val="45000"/>
                    <a:satMod val="400000"/>
                  </a:schemeClr>
                </a:duotone>
                <a:extLst>
                  <a:ext uri="{BEBA8EAE-BF5A-486C-A8C5-ECC9F3942E4B}">
                    <a14:imgProps xmlns:a14="http://schemas.microsoft.com/office/drawing/2010/main">
                      <a14:imgLayer r:embed="rId13">
                        <a14:imgEffect>
                          <a14:brightnessContrast bright="-100000" contrast="100000"/>
                        </a14:imgEffect>
                      </a14:imgLayer>
                    </a14:imgProps>
                  </a:ext>
                </a:extLst>
              </a:blip>
              <a:srcRect/>
              <a:stretch>
                <a:fillRect/>
              </a:stretch>
            </p:blipFill>
            <p:spPr bwMode="auto">
              <a:xfrm>
                <a:off x="8025450" y="3376471"/>
                <a:ext cx="538758" cy="367819"/>
              </a:xfrm>
              <a:prstGeom prst="rect">
                <a:avLst/>
              </a:prstGeom>
              <a:noFill/>
            </p:spPr>
          </p:pic>
          <p:pic>
            <p:nvPicPr>
              <p:cNvPr id="39" name="Picture 2" descr="Basic Entomology For Fly Fishing – The Catch and The Hatch">
                <a:extLst>
                  <a:ext uri="{FF2B5EF4-FFF2-40B4-BE49-F238E27FC236}">
                    <a16:creationId xmlns:a16="http://schemas.microsoft.com/office/drawing/2014/main" id="{91408256-E4B5-460F-8D8A-3F813DA755B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392430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Basic Entomology For Fly Fishing – The Catch and The Hatch">
                <a:extLst>
                  <a:ext uri="{FF2B5EF4-FFF2-40B4-BE49-F238E27FC236}">
                    <a16:creationId xmlns:a16="http://schemas.microsoft.com/office/drawing/2014/main" id="{ACDFBBEA-A30C-4C17-97AB-DECE91AE248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53802" y="423693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Basic Entomology For Fly Fishing – The Catch and The Hatch">
                <a:extLst>
                  <a:ext uri="{FF2B5EF4-FFF2-40B4-BE49-F238E27FC236}">
                    <a16:creationId xmlns:a16="http://schemas.microsoft.com/office/drawing/2014/main" id="{9B1D3AB9-3955-423D-81D9-35FEF5E7095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4542307"/>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Basic Entomology For Fly Fishing – The Catch and The Hatch">
                <a:extLst>
                  <a:ext uri="{FF2B5EF4-FFF2-40B4-BE49-F238E27FC236}">
                    <a16:creationId xmlns:a16="http://schemas.microsoft.com/office/drawing/2014/main" id="{7AE1057F-5770-444C-BE99-672DA0BF2633}"/>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64824" y="38951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asic Entomology For Fly Fishing – The Catch and The Hatch">
                <a:extLst>
                  <a:ext uri="{FF2B5EF4-FFF2-40B4-BE49-F238E27FC236}">
                    <a16:creationId xmlns:a16="http://schemas.microsoft.com/office/drawing/2014/main" id="{45275377-EA05-4CC9-AF6F-F1A101625D0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64824" y="4513163"/>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Basic Entomology For Fly Fishing – The Catch and The Hatch">
                <a:extLst>
                  <a:ext uri="{FF2B5EF4-FFF2-40B4-BE49-F238E27FC236}">
                    <a16:creationId xmlns:a16="http://schemas.microsoft.com/office/drawing/2014/main" id="{0B32E162-253A-4F23-ADAD-AAB61A235F2A}"/>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317224" y="40475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Basic Entomology For Fly Fishing – The Catch and The Hatch">
                <a:extLst>
                  <a:ext uri="{FF2B5EF4-FFF2-40B4-BE49-F238E27FC236}">
                    <a16:creationId xmlns:a16="http://schemas.microsoft.com/office/drawing/2014/main" id="{2218C87D-30D3-4C8A-8471-7DFA59C33CD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926804" y="4513163"/>
                <a:ext cx="222044" cy="15829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descr="A picture containing text&#10;&#10;Description automatically generated">
              <a:extLst>
                <a:ext uri="{FF2B5EF4-FFF2-40B4-BE49-F238E27FC236}">
                  <a16:creationId xmlns:a16="http://schemas.microsoft.com/office/drawing/2014/main" id="{0F28791D-8154-4133-B08E-0140196888B4}"/>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134642" y="4323789"/>
              <a:ext cx="241208" cy="168509"/>
            </a:xfrm>
            <a:prstGeom prst="rect">
              <a:avLst/>
            </a:prstGeom>
          </p:spPr>
        </p:pic>
        <p:pic>
          <p:nvPicPr>
            <p:cNvPr id="31" name="Picture 44" descr="Yellow Dele">
              <a:extLst>
                <a:ext uri="{FF2B5EF4-FFF2-40B4-BE49-F238E27FC236}">
                  <a16:creationId xmlns:a16="http://schemas.microsoft.com/office/drawing/2014/main" id="{B2857FD2-EA98-4ABF-BCA0-F793D8BAF18E}"/>
                </a:ext>
              </a:extLst>
            </p:cNvPr>
            <p:cNvPicPr>
              <a:picLocks noChangeAspect="1" noChangeArrowheads="1"/>
            </p:cNvPicPr>
            <p:nvPr/>
          </p:nvPicPr>
          <p:blipFill>
            <a:blip r:embed="rId12" cstate="print">
              <a:duotone>
                <a:prstClr val="black"/>
                <a:schemeClr val="tx2">
                  <a:tint val="45000"/>
                  <a:satMod val="400000"/>
                </a:schemeClr>
              </a:duotone>
              <a:extLst>
                <a:ext uri="{BEBA8EAE-BF5A-486C-A8C5-ECC9F3942E4B}">
                  <a14:imgProps xmlns:a14="http://schemas.microsoft.com/office/drawing/2010/main">
                    <a14:imgLayer r:embed="rId13">
                      <a14:imgEffect>
                        <a14:brightnessContrast bright="-100000" contrast="100000"/>
                      </a14:imgEffect>
                    </a14:imgLayer>
                  </a14:imgProps>
                </a:ext>
              </a:extLst>
            </a:blip>
            <a:srcRect/>
            <a:stretch>
              <a:fillRect/>
            </a:stretch>
          </p:blipFill>
          <p:spPr bwMode="auto">
            <a:xfrm>
              <a:off x="10991179" y="3809510"/>
              <a:ext cx="264067" cy="180283"/>
            </a:xfrm>
            <a:prstGeom prst="rect">
              <a:avLst/>
            </a:prstGeom>
            <a:noFill/>
          </p:spPr>
        </p:pic>
        <p:pic>
          <p:nvPicPr>
            <p:cNvPr id="32" name="Picture 2" descr="Basic Entomology For Fly Fishing – The Catch and The Hatch">
              <a:extLst>
                <a:ext uri="{FF2B5EF4-FFF2-40B4-BE49-F238E27FC236}">
                  <a16:creationId xmlns:a16="http://schemas.microsoft.com/office/drawing/2014/main" id="{277BFAFF-DD19-473B-BE00-FA016DC4E55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43619" y="3251930"/>
              <a:ext cx="336901" cy="2401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 picture containing text&#10;&#10;Description automatically generated">
              <a:extLst>
                <a:ext uri="{FF2B5EF4-FFF2-40B4-BE49-F238E27FC236}">
                  <a16:creationId xmlns:a16="http://schemas.microsoft.com/office/drawing/2014/main" id="{E1E37D11-8E17-46F6-B62A-E33BE4BFD360}"/>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905817" y="2471201"/>
              <a:ext cx="506969" cy="354171"/>
            </a:xfrm>
            <a:prstGeom prst="rect">
              <a:avLst/>
            </a:prstGeom>
          </p:spPr>
        </p:pic>
      </p:grpSp>
      <p:grpSp>
        <p:nvGrpSpPr>
          <p:cNvPr id="49" name="Group 48">
            <a:extLst>
              <a:ext uri="{FF2B5EF4-FFF2-40B4-BE49-F238E27FC236}">
                <a16:creationId xmlns:a16="http://schemas.microsoft.com/office/drawing/2014/main" id="{9FEA825C-8C44-4EBD-806B-8995B922E16E}"/>
              </a:ext>
            </a:extLst>
          </p:cNvPr>
          <p:cNvGrpSpPr/>
          <p:nvPr/>
        </p:nvGrpSpPr>
        <p:grpSpPr>
          <a:xfrm rot="5400000" flipH="1">
            <a:off x="8918449" y="3334762"/>
            <a:ext cx="2524375" cy="2524375"/>
            <a:chOff x="6856157" y="660718"/>
            <a:chExt cx="4351339" cy="4351339"/>
          </a:xfrm>
        </p:grpSpPr>
        <p:pic>
          <p:nvPicPr>
            <p:cNvPr id="67" name="Picture 66">
              <a:extLst>
                <a:ext uri="{FF2B5EF4-FFF2-40B4-BE49-F238E27FC236}">
                  <a16:creationId xmlns:a16="http://schemas.microsoft.com/office/drawing/2014/main" id="{578E1C7B-EACB-4B27-83B0-42D2471ACE8D}"/>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856157" y="660718"/>
              <a:ext cx="4351339" cy="4351339"/>
            </a:xfrm>
            <a:prstGeom prst="rect">
              <a:avLst/>
            </a:prstGeom>
          </p:spPr>
        </p:pic>
        <p:sp>
          <p:nvSpPr>
            <p:cNvPr id="68" name="Oval 67">
              <a:extLst>
                <a:ext uri="{FF2B5EF4-FFF2-40B4-BE49-F238E27FC236}">
                  <a16:creationId xmlns:a16="http://schemas.microsoft.com/office/drawing/2014/main" id="{94500A2B-4273-4925-A59D-FCFD8FD716CF}"/>
                </a:ext>
              </a:extLst>
            </p:cNvPr>
            <p:cNvSpPr/>
            <p:nvPr/>
          </p:nvSpPr>
          <p:spPr>
            <a:xfrm>
              <a:off x="7031736" y="1115568"/>
              <a:ext cx="419100" cy="419100"/>
            </a:xfrm>
            <a:prstGeom prst="ellipse">
              <a:avLst/>
            </a:prstGeom>
            <a:solidFill>
              <a:srgbClr val="D4D0D8"/>
            </a:solidFill>
            <a:ln>
              <a:solidFill>
                <a:srgbClr val="DBC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62FC6DD2-0AFC-4F05-9616-11476D3B716E}"/>
              </a:ext>
            </a:extLst>
          </p:cNvPr>
          <p:cNvGrpSpPr/>
          <p:nvPr/>
        </p:nvGrpSpPr>
        <p:grpSpPr>
          <a:xfrm rot="5400000" flipH="1">
            <a:off x="8936773" y="3352099"/>
            <a:ext cx="1695003" cy="1277522"/>
            <a:chOff x="8617541" y="2498503"/>
            <a:chExt cx="2921727" cy="2202102"/>
          </a:xfrm>
        </p:grpSpPr>
        <p:pic>
          <p:nvPicPr>
            <p:cNvPr id="56" name="Picture 55" descr="A picture containing text&#10;&#10;Description automatically generated">
              <a:extLst>
                <a:ext uri="{FF2B5EF4-FFF2-40B4-BE49-F238E27FC236}">
                  <a16:creationId xmlns:a16="http://schemas.microsoft.com/office/drawing/2014/main" id="{F34C88EE-286D-48AB-90A8-C00EA24C2D9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073368" y="3026824"/>
              <a:ext cx="241208" cy="168508"/>
            </a:xfrm>
            <a:prstGeom prst="rect">
              <a:avLst/>
            </a:prstGeom>
          </p:spPr>
        </p:pic>
        <p:pic>
          <p:nvPicPr>
            <p:cNvPr id="57" name="Picture 8" descr="trans">
              <a:extLst>
                <a:ext uri="{FF2B5EF4-FFF2-40B4-BE49-F238E27FC236}">
                  <a16:creationId xmlns:a16="http://schemas.microsoft.com/office/drawing/2014/main" id="{8DA0D7FF-3D62-463F-BB0B-7B11287A9A14}"/>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8617541" y="2498503"/>
              <a:ext cx="538758" cy="166323"/>
            </a:xfrm>
            <a:prstGeom prst="rect">
              <a:avLst/>
            </a:prstGeom>
            <a:noFill/>
          </p:spPr>
        </p:pic>
        <p:pic>
          <p:nvPicPr>
            <p:cNvPr id="59" name="Picture 44" descr="Yellow Dele">
              <a:extLst>
                <a:ext uri="{FF2B5EF4-FFF2-40B4-BE49-F238E27FC236}">
                  <a16:creationId xmlns:a16="http://schemas.microsoft.com/office/drawing/2014/main" id="{0383A55E-CC9B-42B2-9451-D9AD299AE5CD}"/>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0" contrast="100000"/>
                      </a14:imgEffect>
                    </a14:imgLayer>
                  </a14:imgProps>
                </a:ext>
              </a:extLst>
            </a:blip>
            <a:srcRect/>
            <a:stretch>
              <a:fillRect/>
            </a:stretch>
          </p:blipFill>
          <p:spPr bwMode="auto">
            <a:xfrm>
              <a:off x="8978569" y="2724127"/>
              <a:ext cx="538758" cy="367820"/>
            </a:xfrm>
            <a:prstGeom prst="rect">
              <a:avLst/>
            </a:prstGeom>
            <a:noFill/>
          </p:spPr>
        </p:pic>
        <p:pic>
          <p:nvPicPr>
            <p:cNvPr id="60" name="Picture 2" descr="Basic Entomology For Fly Fishing – The Catch and The Hatch">
              <a:extLst>
                <a:ext uri="{FF2B5EF4-FFF2-40B4-BE49-F238E27FC236}">
                  <a16:creationId xmlns:a16="http://schemas.microsoft.com/office/drawing/2014/main" id="{A12CEDFE-2286-49FC-A06E-62CAFD33652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392430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Basic Entomology For Fly Fishing – The Catch and The Hatch">
              <a:extLst>
                <a:ext uri="{FF2B5EF4-FFF2-40B4-BE49-F238E27FC236}">
                  <a16:creationId xmlns:a16="http://schemas.microsoft.com/office/drawing/2014/main" id="{C0166573-4257-45CF-87E4-A3C9A548435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53802" y="4236930"/>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asic Entomology For Fly Fishing – The Catch and The Hatch">
              <a:extLst>
                <a:ext uri="{FF2B5EF4-FFF2-40B4-BE49-F238E27FC236}">
                  <a16:creationId xmlns:a16="http://schemas.microsoft.com/office/drawing/2014/main" id="{04F0E174-F4CB-4910-8594-625544470894}"/>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76060" y="4542307"/>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asic Entomology For Fly Fishing – The Catch and The Hatch">
              <a:extLst>
                <a:ext uri="{FF2B5EF4-FFF2-40B4-BE49-F238E27FC236}">
                  <a16:creationId xmlns:a16="http://schemas.microsoft.com/office/drawing/2014/main" id="{3D764F80-A984-4230-84D1-E8C4F6D21CB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64824" y="38951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asic Entomology For Fly Fishing – The Catch and The Hatch">
              <a:extLst>
                <a:ext uri="{FF2B5EF4-FFF2-40B4-BE49-F238E27FC236}">
                  <a16:creationId xmlns:a16="http://schemas.microsoft.com/office/drawing/2014/main" id="{BA678BC7-B000-4008-A206-23C5FCFAFBA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455273" y="3511380"/>
              <a:ext cx="222044" cy="15829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asic Entomology For Fly Fishing – The Catch and The Hatch">
              <a:extLst>
                <a:ext uri="{FF2B5EF4-FFF2-40B4-BE49-F238E27FC236}">
                  <a16:creationId xmlns:a16="http://schemas.microsoft.com/office/drawing/2014/main" id="{BE6460F6-1BC7-40FE-A154-D1367F7662D3}"/>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317224" y="4047556"/>
              <a:ext cx="222044" cy="15829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asic Entomology For Fly Fishing – The Catch and The Hatch">
              <a:extLst>
                <a:ext uri="{FF2B5EF4-FFF2-40B4-BE49-F238E27FC236}">
                  <a16:creationId xmlns:a16="http://schemas.microsoft.com/office/drawing/2014/main" id="{A5469B32-D70F-48E7-9A4E-4162ED0AFAE0}"/>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926804" y="4513163"/>
              <a:ext cx="222044" cy="158298"/>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descr="A picture containing text&#10;&#10;Description automatically generated">
            <a:extLst>
              <a:ext uri="{FF2B5EF4-FFF2-40B4-BE49-F238E27FC236}">
                <a16:creationId xmlns:a16="http://schemas.microsoft.com/office/drawing/2014/main" id="{29278548-5686-476E-A6D5-EC71B866919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5400000" flipH="1">
            <a:off x="9815259" y="3944902"/>
            <a:ext cx="139934" cy="97758"/>
          </a:xfrm>
          <a:prstGeom prst="rect">
            <a:avLst/>
          </a:prstGeom>
        </p:spPr>
      </p:pic>
      <p:pic>
        <p:nvPicPr>
          <p:cNvPr id="52" name="Picture 44" descr="Yellow Dele">
            <a:extLst>
              <a:ext uri="{FF2B5EF4-FFF2-40B4-BE49-F238E27FC236}">
                <a16:creationId xmlns:a16="http://schemas.microsoft.com/office/drawing/2014/main" id="{D377CCD1-A8E6-4C7E-ADD9-2A6DDA5F938A}"/>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0" contrast="100000"/>
                    </a14:imgEffect>
                  </a14:imgLayer>
                </a14:imgProps>
              </a:ext>
            </a:extLst>
          </a:blip>
          <a:srcRect/>
          <a:stretch>
            <a:fillRect/>
          </a:stretch>
        </p:blipFill>
        <p:spPr bwMode="auto">
          <a:xfrm rot="5400000" flipH="1">
            <a:off x="9533579" y="3332433"/>
            <a:ext cx="153195" cy="104589"/>
          </a:xfrm>
          <a:prstGeom prst="rect">
            <a:avLst/>
          </a:prstGeom>
          <a:noFill/>
        </p:spPr>
      </p:pic>
      <p:pic>
        <p:nvPicPr>
          <p:cNvPr id="53" name="Picture 2" descr="Basic Entomology For Fly Fishing – The Catch and The Hatch">
            <a:extLst>
              <a:ext uri="{FF2B5EF4-FFF2-40B4-BE49-F238E27FC236}">
                <a16:creationId xmlns:a16="http://schemas.microsoft.com/office/drawing/2014/main" id="{B1B3107B-90BD-4E89-8B0E-92508EC58E86}"/>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5400000" flipH="1">
            <a:off x="10417927" y="4727488"/>
            <a:ext cx="195449" cy="1393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A picture containing text&#10;&#10;Description automatically generated">
            <a:extLst>
              <a:ext uri="{FF2B5EF4-FFF2-40B4-BE49-F238E27FC236}">
                <a16:creationId xmlns:a16="http://schemas.microsoft.com/office/drawing/2014/main" id="{9366DDB2-9180-4451-8ED4-121939D83D1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5400000" flipH="1">
            <a:off x="10189085" y="5001469"/>
            <a:ext cx="294112" cy="205468"/>
          </a:xfrm>
          <a:prstGeom prst="rect">
            <a:avLst/>
          </a:prstGeom>
        </p:spPr>
      </p:pic>
      <p:pic>
        <p:nvPicPr>
          <p:cNvPr id="69" name="Picture 68" descr="A close up of a fish&#10;&#10;Description automatically generated with medium confidence">
            <a:extLst>
              <a:ext uri="{FF2B5EF4-FFF2-40B4-BE49-F238E27FC236}">
                <a16:creationId xmlns:a16="http://schemas.microsoft.com/office/drawing/2014/main" id="{29A38AFF-D865-4C44-B615-D7F56E0C6AF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rot="5400000" flipH="1">
            <a:off x="10778363" y="5058047"/>
            <a:ext cx="524833" cy="209933"/>
          </a:xfrm>
          <a:prstGeom prst="rect">
            <a:avLst/>
          </a:prstGeom>
        </p:spPr>
      </p:pic>
      <p:sp>
        <p:nvSpPr>
          <p:cNvPr id="70" name="Rectangle 69">
            <a:extLst>
              <a:ext uri="{FF2B5EF4-FFF2-40B4-BE49-F238E27FC236}">
                <a16:creationId xmlns:a16="http://schemas.microsoft.com/office/drawing/2014/main" id="{6FD86DC9-FBBA-44E2-AF9F-FCBB2B764C32}"/>
              </a:ext>
            </a:extLst>
          </p:cNvPr>
          <p:cNvSpPr/>
          <p:nvPr/>
        </p:nvSpPr>
        <p:spPr>
          <a:xfrm>
            <a:off x="488883" y="6144064"/>
            <a:ext cx="4297344" cy="215444"/>
          </a:xfrm>
          <a:prstGeom prst="rect">
            <a:avLst/>
          </a:prstGeom>
        </p:spPr>
        <p:txBody>
          <a:bodyPr wrap="square">
            <a:spAutoFit/>
          </a:bodyPr>
          <a:lstStyle/>
          <a:p>
            <a:r>
              <a:rPr lang="en-US" sz="800" dirty="0" err="1">
                <a:solidFill>
                  <a:srgbClr val="222222"/>
                </a:solidFill>
                <a:latin typeface="Arial" panose="020B0604020202020204" pitchFamily="34" charset="0"/>
              </a:rPr>
              <a:t>Trebilco</a:t>
            </a:r>
            <a:r>
              <a:rPr lang="en-US" sz="800" dirty="0">
                <a:solidFill>
                  <a:srgbClr val="222222"/>
                </a:solidFill>
                <a:latin typeface="Arial" panose="020B0604020202020204" pitchFamily="34" charset="0"/>
              </a:rPr>
              <a:t> et al. 2013. TREE.</a:t>
            </a:r>
            <a:endParaRPr lang="en-US" sz="800" dirty="0"/>
          </a:p>
        </p:txBody>
      </p:sp>
      <p:cxnSp>
        <p:nvCxnSpPr>
          <p:cNvPr id="71" name="Straight Connector 70">
            <a:extLst>
              <a:ext uri="{FF2B5EF4-FFF2-40B4-BE49-F238E27FC236}">
                <a16:creationId xmlns:a16="http://schemas.microsoft.com/office/drawing/2014/main" id="{93F57AF2-44A5-4AA6-99E7-AD5E98D04CDB}"/>
              </a:ext>
            </a:extLst>
          </p:cNvPr>
          <p:cNvCxnSpPr>
            <a:cxnSpLocks/>
          </p:cNvCxnSpPr>
          <p:nvPr/>
        </p:nvCxnSpPr>
        <p:spPr>
          <a:xfrm>
            <a:off x="9248516" y="3399060"/>
            <a:ext cx="1897230" cy="2052816"/>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grpSp>
        <p:nvGrpSpPr>
          <p:cNvPr id="77" name="Group 76">
            <a:extLst>
              <a:ext uri="{FF2B5EF4-FFF2-40B4-BE49-F238E27FC236}">
                <a16:creationId xmlns:a16="http://schemas.microsoft.com/office/drawing/2014/main" id="{AA0592C1-40C6-4F87-B497-E197DCE5A705}"/>
              </a:ext>
            </a:extLst>
          </p:cNvPr>
          <p:cNvGrpSpPr/>
          <p:nvPr/>
        </p:nvGrpSpPr>
        <p:grpSpPr>
          <a:xfrm>
            <a:off x="8321533" y="3399060"/>
            <a:ext cx="2857416" cy="3119577"/>
            <a:chOff x="8321533" y="3399060"/>
            <a:chExt cx="2857416" cy="3119577"/>
          </a:xfrm>
        </p:grpSpPr>
        <p:grpSp>
          <p:nvGrpSpPr>
            <p:cNvPr id="74" name="Group 73">
              <a:extLst>
                <a:ext uri="{FF2B5EF4-FFF2-40B4-BE49-F238E27FC236}">
                  <a16:creationId xmlns:a16="http://schemas.microsoft.com/office/drawing/2014/main" id="{2788B2F1-B079-4D75-BB90-E6A4A88C7BD5}"/>
                </a:ext>
              </a:extLst>
            </p:cNvPr>
            <p:cNvGrpSpPr/>
            <p:nvPr/>
          </p:nvGrpSpPr>
          <p:grpSpPr>
            <a:xfrm>
              <a:off x="8738647" y="3399060"/>
              <a:ext cx="2440302" cy="2428235"/>
              <a:chOff x="8738647" y="3399060"/>
              <a:chExt cx="2440302" cy="2428235"/>
            </a:xfrm>
          </p:grpSpPr>
          <p:cxnSp>
            <p:nvCxnSpPr>
              <p:cNvPr id="72" name="Straight Connector 71">
                <a:extLst>
                  <a:ext uri="{FF2B5EF4-FFF2-40B4-BE49-F238E27FC236}">
                    <a16:creationId xmlns:a16="http://schemas.microsoft.com/office/drawing/2014/main" id="{545625F5-189E-4402-AACB-C03CD6F52271}"/>
                  </a:ext>
                </a:extLst>
              </p:cNvPr>
              <p:cNvCxnSpPr>
                <a:cxnSpLocks/>
              </p:cNvCxnSpPr>
              <p:nvPr/>
            </p:nvCxnSpPr>
            <p:spPr>
              <a:xfrm>
                <a:off x="8738647" y="3399060"/>
                <a:ext cx="0" cy="2397812"/>
              </a:xfrm>
              <a:prstGeom prst="line">
                <a:avLst/>
              </a:prstGeom>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F531C1C-EBFA-4E8C-AE3B-E50B80C4A624}"/>
                  </a:ext>
                </a:extLst>
              </p:cNvPr>
              <p:cNvCxnSpPr>
                <a:cxnSpLocks/>
              </p:cNvCxnSpPr>
              <p:nvPr/>
            </p:nvCxnSpPr>
            <p:spPr>
              <a:xfrm flipH="1" flipV="1">
                <a:off x="8738647" y="5794985"/>
                <a:ext cx="2440302" cy="32310"/>
              </a:xfrm>
              <a:prstGeom prst="line">
                <a:avLst/>
              </a:prstGeom>
              <a:ln/>
            </p:spPr>
            <p:style>
              <a:lnRef idx="1">
                <a:schemeClr val="dk1"/>
              </a:lnRef>
              <a:fillRef idx="0">
                <a:schemeClr val="dk1"/>
              </a:fillRef>
              <a:effectRef idx="0">
                <a:schemeClr val="dk1"/>
              </a:effectRef>
              <a:fontRef idx="minor">
                <a:schemeClr val="tx1"/>
              </a:fontRef>
            </p:style>
          </p:cxnSp>
        </p:grpSp>
        <p:sp>
          <p:nvSpPr>
            <p:cNvPr id="75" name="Rectangle 74">
              <a:extLst>
                <a:ext uri="{FF2B5EF4-FFF2-40B4-BE49-F238E27FC236}">
                  <a16:creationId xmlns:a16="http://schemas.microsoft.com/office/drawing/2014/main" id="{84B2E00D-BBC4-4D8C-A843-ABF18D584EF1}"/>
                </a:ext>
              </a:extLst>
            </p:cNvPr>
            <p:cNvSpPr/>
            <p:nvPr/>
          </p:nvSpPr>
          <p:spPr>
            <a:xfrm rot="16200000">
              <a:off x="7668385" y="4341144"/>
              <a:ext cx="1675628" cy="369332"/>
            </a:xfrm>
            <a:prstGeom prst="rect">
              <a:avLst/>
            </a:prstGeom>
          </p:spPr>
          <p:txBody>
            <a:bodyPr wrap="square">
              <a:spAutoFit/>
            </a:bodyPr>
            <a:lstStyle/>
            <a:p>
              <a:pPr algn="ctr"/>
              <a:r>
                <a:rPr lang="en-US" dirty="0">
                  <a:solidFill>
                    <a:srgbClr val="222222"/>
                  </a:solidFill>
                  <a:latin typeface="Arial" panose="020B0604020202020204" pitchFamily="34" charset="0"/>
                </a:rPr>
                <a:t>Abundance</a:t>
              </a:r>
              <a:endParaRPr lang="en-US" dirty="0"/>
            </a:p>
          </p:txBody>
        </p:sp>
        <p:sp>
          <p:nvSpPr>
            <p:cNvPr id="76" name="Rectangle 75">
              <a:extLst>
                <a:ext uri="{FF2B5EF4-FFF2-40B4-BE49-F238E27FC236}">
                  <a16:creationId xmlns:a16="http://schemas.microsoft.com/office/drawing/2014/main" id="{65B19B18-A739-4B58-8E97-89D77F55C793}"/>
                </a:ext>
              </a:extLst>
            </p:cNvPr>
            <p:cNvSpPr/>
            <p:nvPr/>
          </p:nvSpPr>
          <p:spPr>
            <a:xfrm>
              <a:off x="9096291" y="5872306"/>
              <a:ext cx="1675628" cy="646331"/>
            </a:xfrm>
            <a:prstGeom prst="rect">
              <a:avLst/>
            </a:prstGeom>
          </p:spPr>
          <p:txBody>
            <a:bodyPr wrap="square">
              <a:spAutoFit/>
            </a:bodyPr>
            <a:lstStyle/>
            <a:p>
              <a:pPr algn="ctr"/>
              <a:r>
                <a:rPr lang="en-US" dirty="0">
                  <a:solidFill>
                    <a:srgbClr val="222222"/>
                  </a:solidFill>
                  <a:latin typeface="Arial" panose="020B0604020202020204" pitchFamily="34" charset="0"/>
                </a:rPr>
                <a:t>Individual Body Size</a:t>
              </a:r>
            </a:p>
          </p:txBody>
        </p:sp>
      </p:grpSp>
      <p:sp>
        <p:nvSpPr>
          <p:cNvPr id="79" name="Rectangle 78">
            <a:extLst>
              <a:ext uri="{FF2B5EF4-FFF2-40B4-BE49-F238E27FC236}">
                <a16:creationId xmlns:a16="http://schemas.microsoft.com/office/drawing/2014/main" id="{6BB87064-050A-4767-BD7A-33F7F74ABFB3}"/>
              </a:ext>
            </a:extLst>
          </p:cNvPr>
          <p:cNvSpPr/>
          <p:nvPr/>
        </p:nvSpPr>
        <p:spPr>
          <a:xfrm>
            <a:off x="5140960" y="2804160"/>
            <a:ext cx="3157627" cy="3860800"/>
          </a:xfrm>
          <a:prstGeom prst="rect">
            <a:avLst/>
          </a:prstGeom>
          <a:solidFill>
            <a:srgbClr val="FFFFFF">
              <a:alpha val="83137"/>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4537BEF-0604-4A28-8CD7-9BC6AF7D9CA2}"/>
              </a:ext>
            </a:extLst>
          </p:cNvPr>
          <p:cNvSpPr/>
          <p:nvPr/>
        </p:nvSpPr>
        <p:spPr>
          <a:xfrm>
            <a:off x="8210696" y="2791692"/>
            <a:ext cx="3157627" cy="3860800"/>
          </a:xfrm>
          <a:prstGeom prst="rect">
            <a:avLst/>
          </a:prstGeom>
          <a:solidFill>
            <a:srgbClr val="FFFFFF">
              <a:alpha val="83137"/>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60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81"/>
                                        </p:tgtEl>
                                      </p:cBhvr>
                                    </p:animEffect>
                                    <p:set>
                                      <p:cBhvr>
                                        <p:cTn id="12" dur="1" fill="hold">
                                          <p:stCondLst>
                                            <p:cond delay="499"/>
                                          </p:stCondLst>
                                        </p:cTn>
                                        <p:tgtEl>
                                          <p:spTgt spid="8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up)">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1A16C1-2CB4-45CD-990A-2FAEF8DEFCF4}"/>
              </a:ext>
            </a:extLst>
          </p:cNvPr>
          <p:cNvGrpSpPr/>
          <p:nvPr/>
        </p:nvGrpSpPr>
        <p:grpSpPr>
          <a:xfrm>
            <a:off x="5069840" y="660718"/>
            <a:ext cx="6019800" cy="6019800"/>
            <a:chOff x="5069840" y="660718"/>
            <a:chExt cx="6019800" cy="6019800"/>
          </a:xfrm>
        </p:grpSpPr>
        <p:grpSp>
          <p:nvGrpSpPr>
            <p:cNvPr id="13" name="Group 12">
              <a:extLst>
                <a:ext uri="{FF2B5EF4-FFF2-40B4-BE49-F238E27FC236}">
                  <a16:creationId xmlns:a16="http://schemas.microsoft.com/office/drawing/2014/main" id="{0DB41F55-2B10-4909-8E81-35370FC960FB}"/>
                </a:ext>
              </a:extLst>
            </p:cNvPr>
            <p:cNvGrpSpPr/>
            <p:nvPr/>
          </p:nvGrpSpPr>
          <p:grpSpPr>
            <a:xfrm>
              <a:off x="5069840" y="660718"/>
              <a:ext cx="6019800" cy="6019800"/>
              <a:chOff x="5069840" y="660718"/>
              <a:chExt cx="6019800" cy="6019800"/>
            </a:xfrm>
          </p:grpSpPr>
          <p:pic>
            <p:nvPicPr>
              <p:cNvPr id="9" name="Picture 8">
                <a:extLst>
                  <a:ext uri="{FF2B5EF4-FFF2-40B4-BE49-F238E27FC236}">
                    <a16:creationId xmlns:a16="http://schemas.microsoft.com/office/drawing/2014/main" id="{8CD001B7-273F-44BC-A4D5-F8FB16B50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840" y="660718"/>
                <a:ext cx="6019800" cy="6019800"/>
              </a:xfrm>
              <a:prstGeom prst="rect">
                <a:avLst/>
              </a:prstGeom>
            </p:spPr>
          </p:pic>
          <p:sp>
            <p:nvSpPr>
              <p:cNvPr id="12" name="Rectangle 11">
                <a:extLst>
                  <a:ext uri="{FF2B5EF4-FFF2-40B4-BE49-F238E27FC236}">
                    <a16:creationId xmlns:a16="http://schemas.microsoft.com/office/drawing/2014/main" id="{A0280CCD-39C9-4D51-B0E0-8B733622ACBF}"/>
                  </a:ext>
                </a:extLst>
              </p:cNvPr>
              <p:cNvSpPr/>
              <p:nvPr/>
            </p:nvSpPr>
            <p:spPr>
              <a:xfrm>
                <a:off x="10538460" y="5463540"/>
                <a:ext cx="46482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D4467B1-726F-435D-BB68-D93FB5BA2C00}"/>
                </a:ext>
              </a:extLst>
            </p:cNvPr>
            <p:cNvSpPr/>
            <p:nvPr/>
          </p:nvSpPr>
          <p:spPr>
            <a:xfrm>
              <a:off x="6096000" y="929640"/>
              <a:ext cx="361950" cy="156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9A710E2-AAA4-47D7-95A1-8E8E1F9B8ADA}"/>
              </a:ext>
            </a:extLst>
          </p:cNvPr>
          <p:cNvSpPr>
            <a:spLocks noGrp="1"/>
          </p:cNvSpPr>
          <p:nvPr>
            <p:ph type="title"/>
          </p:nvPr>
        </p:nvSpPr>
        <p:spPr>
          <a:xfrm>
            <a:off x="838200" y="151765"/>
            <a:ext cx="3743960" cy="1325563"/>
          </a:xfrm>
        </p:spPr>
        <p:txBody>
          <a:bodyPr/>
          <a:lstStyle/>
          <a:p>
            <a:r>
              <a:rPr lang="en-US" dirty="0"/>
              <a:t>Individual Size Distribution</a:t>
            </a:r>
          </a:p>
        </p:txBody>
      </p:sp>
      <p:sp>
        <p:nvSpPr>
          <p:cNvPr id="17" name="Oval 16">
            <a:extLst>
              <a:ext uri="{FF2B5EF4-FFF2-40B4-BE49-F238E27FC236}">
                <a16:creationId xmlns:a16="http://schemas.microsoft.com/office/drawing/2014/main" id="{57A0BDE5-28FE-4DD4-A1B7-B3AD43C19FDD}"/>
              </a:ext>
            </a:extLst>
          </p:cNvPr>
          <p:cNvSpPr/>
          <p:nvPr/>
        </p:nvSpPr>
        <p:spPr>
          <a:xfrm>
            <a:off x="8595360" y="2786062"/>
            <a:ext cx="342392" cy="36131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5">
            <a:extLst>
              <a:ext uri="{FF2B5EF4-FFF2-40B4-BE49-F238E27FC236}">
                <a16:creationId xmlns:a16="http://schemas.microsoft.com/office/drawing/2014/main" id="{458661D9-DF61-4CBA-A5F0-FB5AD13BF5D1}"/>
              </a:ext>
            </a:extLst>
          </p:cNvPr>
          <p:cNvSpPr txBox="1">
            <a:spLocks/>
          </p:cNvSpPr>
          <p:nvPr/>
        </p:nvSpPr>
        <p:spPr>
          <a:xfrm>
            <a:off x="838200" y="1896745"/>
            <a:ext cx="37439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ISD – relative frequency of individual sizes in an ecosystem</a:t>
            </a:r>
          </a:p>
          <a:p>
            <a:pPr lvl="1"/>
            <a:r>
              <a:rPr lang="en-US" dirty="0"/>
              <a:t>Ataxic</a:t>
            </a:r>
          </a:p>
          <a:p>
            <a:pPr lvl="1"/>
            <a:r>
              <a:rPr lang="en-US" dirty="0"/>
              <a:t>Power law</a:t>
            </a:r>
          </a:p>
          <a:p>
            <a:pPr lvl="1"/>
            <a:r>
              <a:rPr lang="en-US" dirty="0"/>
              <a:t>Trophic transfer efficiency</a:t>
            </a:r>
          </a:p>
          <a:p>
            <a:pPr lvl="1"/>
            <a:r>
              <a:rPr lang="en-US" dirty="0"/>
              <a:t>Proxy for ecosystem function</a:t>
            </a:r>
          </a:p>
          <a:p>
            <a:pPr marL="0" indent="0">
              <a:buFont typeface="Arial" panose="020B0604020202020204" pitchFamily="34" charset="0"/>
              <a:buNone/>
            </a:pPr>
            <a:endParaRPr lang="en-US" dirty="0"/>
          </a:p>
        </p:txBody>
      </p:sp>
      <p:pic>
        <p:nvPicPr>
          <p:cNvPr id="26" name="Picture 25">
            <a:extLst>
              <a:ext uri="{FF2B5EF4-FFF2-40B4-BE49-F238E27FC236}">
                <a16:creationId xmlns:a16="http://schemas.microsoft.com/office/drawing/2014/main" id="{163E17BB-D5FC-4B8C-9F04-0C64963D6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740664"/>
            <a:ext cx="4351339" cy="4351339"/>
          </a:xfrm>
          <a:prstGeom prst="rect">
            <a:avLst/>
          </a:prstGeom>
        </p:spPr>
      </p:pic>
      <p:sp>
        <p:nvSpPr>
          <p:cNvPr id="27" name="Oval 26">
            <a:extLst>
              <a:ext uri="{FF2B5EF4-FFF2-40B4-BE49-F238E27FC236}">
                <a16:creationId xmlns:a16="http://schemas.microsoft.com/office/drawing/2014/main" id="{6525DF95-0DF9-4954-AB07-2F18307A5F24}"/>
              </a:ext>
            </a:extLst>
          </p:cNvPr>
          <p:cNvSpPr/>
          <p:nvPr/>
        </p:nvSpPr>
        <p:spPr>
          <a:xfrm>
            <a:off x="7033579" y="1195514"/>
            <a:ext cx="419100" cy="419100"/>
          </a:xfrm>
          <a:prstGeom prst="ellipse">
            <a:avLst/>
          </a:prstGeom>
          <a:solidFill>
            <a:srgbClr val="FDE93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489B1AD-F714-48E0-A4D0-BD5DC6018EB5}"/>
              </a:ext>
            </a:extLst>
          </p:cNvPr>
          <p:cNvSpPr/>
          <p:nvPr/>
        </p:nvSpPr>
        <p:spPr>
          <a:xfrm>
            <a:off x="7140984" y="3996521"/>
            <a:ext cx="18288" cy="182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DEF60723-A442-4EA1-B6CB-E463390DC5E1}"/>
              </a:ext>
            </a:extLst>
          </p:cNvPr>
          <p:cNvGrpSpPr/>
          <p:nvPr/>
        </p:nvGrpSpPr>
        <p:grpSpPr>
          <a:xfrm>
            <a:off x="6096000" y="752476"/>
            <a:ext cx="5393690" cy="5172074"/>
            <a:chOff x="6096000" y="752476"/>
            <a:chExt cx="5393690" cy="5172074"/>
          </a:xfrm>
        </p:grpSpPr>
        <p:pic>
          <p:nvPicPr>
            <p:cNvPr id="31" name="Picture 30">
              <a:extLst>
                <a:ext uri="{FF2B5EF4-FFF2-40B4-BE49-F238E27FC236}">
                  <a16:creationId xmlns:a16="http://schemas.microsoft.com/office/drawing/2014/main" id="{D5D03613-E3C4-4027-9430-D3FE0E91A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52476"/>
              <a:ext cx="4942204" cy="5172074"/>
            </a:xfrm>
            <a:prstGeom prst="rect">
              <a:avLst/>
            </a:prstGeom>
          </p:spPr>
        </p:pic>
        <p:sp>
          <p:nvSpPr>
            <p:cNvPr id="5" name="Rectangle 4">
              <a:extLst>
                <a:ext uri="{FF2B5EF4-FFF2-40B4-BE49-F238E27FC236}">
                  <a16:creationId xmlns:a16="http://schemas.microsoft.com/office/drawing/2014/main" id="{C5E8644B-4CBE-4E07-AC86-D1DD1BC25473}"/>
                </a:ext>
              </a:extLst>
            </p:cNvPr>
            <p:cNvSpPr/>
            <p:nvPr/>
          </p:nvSpPr>
          <p:spPr>
            <a:xfrm>
              <a:off x="10904220" y="1896745"/>
              <a:ext cx="585470" cy="29724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225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6.25E-7 -1.11111E-6 L 0.29115 0.62083 " pathEditMode="relative" rAng="0" ptsTypes="AA">
                                      <p:cBhvr>
                                        <p:cTn id="6" dur="1000" fill="hold"/>
                                        <p:tgtEl>
                                          <p:spTgt spid="27"/>
                                        </p:tgtEl>
                                        <p:attrNameLst>
                                          <p:attrName>ppt_x</p:attrName>
                                          <p:attrName>ppt_y</p:attrName>
                                        </p:attrNameLst>
                                      </p:cBhvr>
                                      <p:rCtr x="14557" y="3104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885 0.00347 L -0.06914 -0.44306 " pathEditMode="relative" rAng="0" ptsTypes="AA">
                                      <p:cBhvr>
                                        <p:cTn id="10" dur="1100" fill="hold"/>
                                        <p:tgtEl>
                                          <p:spTgt spid="28"/>
                                        </p:tgtEl>
                                        <p:attrNameLst>
                                          <p:attrName>ppt_x</p:attrName>
                                          <p:attrName>ppt_y</p:attrName>
                                        </p:attrNameLst>
                                      </p:cBhvr>
                                      <p:rCtr x="-3906" y="-22338"/>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D001B7-273F-44BC-A4D5-F8FB16B50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840" y="660718"/>
            <a:ext cx="6019800" cy="6019800"/>
          </a:xfrm>
          <a:prstGeom prst="rect">
            <a:avLst/>
          </a:prstGeom>
        </p:spPr>
      </p:pic>
      <p:sp>
        <p:nvSpPr>
          <p:cNvPr id="2" name="Title 1">
            <a:extLst>
              <a:ext uri="{FF2B5EF4-FFF2-40B4-BE49-F238E27FC236}">
                <a16:creationId xmlns:a16="http://schemas.microsoft.com/office/drawing/2014/main" id="{09A710E2-AAA4-47D7-95A1-8E8E1F9B8ADA}"/>
              </a:ext>
            </a:extLst>
          </p:cNvPr>
          <p:cNvSpPr>
            <a:spLocks noGrp="1"/>
          </p:cNvSpPr>
          <p:nvPr>
            <p:ph type="title"/>
          </p:nvPr>
        </p:nvSpPr>
        <p:spPr>
          <a:xfrm>
            <a:off x="838200" y="151765"/>
            <a:ext cx="3743960" cy="1325563"/>
          </a:xfrm>
        </p:spPr>
        <p:txBody>
          <a:bodyPr/>
          <a:lstStyle/>
          <a:p>
            <a:r>
              <a:rPr lang="en-US" dirty="0"/>
              <a:t>Individual Size Distribution</a:t>
            </a:r>
          </a:p>
        </p:txBody>
      </p:sp>
      <p:sp>
        <p:nvSpPr>
          <p:cNvPr id="17" name="Oval 16">
            <a:extLst>
              <a:ext uri="{FF2B5EF4-FFF2-40B4-BE49-F238E27FC236}">
                <a16:creationId xmlns:a16="http://schemas.microsoft.com/office/drawing/2014/main" id="{57A0BDE5-28FE-4DD4-A1B7-B3AD43C19FDD}"/>
              </a:ext>
            </a:extLst>
          </p:cNvPr>
          <p:cNvSpPr/>
          <p:nvPr/>
        </p:nvSpPr>
        <p:spPr>
          <a:xfrm>
            <a:off x="8595360" y="2786062"/>
            <a:ext cx="342392" cy="36131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94B71DC-6D4E-4632-ACE3-B19696858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776" y="658368"/>
            <a:ext cx="6016752" cy="6016752"/>
          </a:xfrm>
          <a:prstGeom prst="rect">
            <a:avLst/>
          </a:prstGeom>
        </p:spPr>
      </p:pic>
      <p:sp>
        <p:nvSpPr>
          <p:cNvPr id="15" name="Content Placeholder 5">
            <a:extLst>
              <a:ext uri="{FF2B5EF4-FFF2-40B4-BE49-F238E27FC236}">
                <a16:creationId xmlns:a16="http://schemas.microsoft.com/office/drawing/2014/main" id="{610BD2DE-378F-473D-96C7-2A33C2C3234A}"/>
              </a:ext>
            </a:extLst>
          </p:cNvPr>
          <p:cNvSpPr txBox="1">
            <a:spLocks/>
          </p:cNvSpPr>
          <p:nvPr/>
        </p:nvSpPr>
        <p:spPr>
          <a:xfrm>
            <a:off x="838200" y="1896745"/>
            <a:ext cx="37439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ISD – relative frequency of individual sizes in an ecosystem</a:t>
            </a:r>
          </a:p>
          <a:p>
            <a:pPr lvl="1"/>
            <a:r>
              <a:rPr lang="en-US"/>
              <a:t>Ataxic</a:t>
            </a:r>
          </a:p>
          <a:p>
            <a:pPr lvl="1"/>
            <a:r>
              <a:rPr lang="en-US"/>
              <a:t>Power law</a:t>
            </a:r>
          </a:p>
          <a:p>
            <a:pPr lvl="1"/>
            <a:r>
              <a:rPr lang="en-US"/>
              <a:t>Trophic transfer efficiency</a:t>
            </a:r>
          </a:p>
          <a:p>
            <a:pPr lvl="1"/>
            <a:r>
              <a:rPr lang="en-US"/>
              <a:t>Proxy for ecosystem function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314262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D001B7-273F-44BC-A4D5-F8FB16B50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840" y="660718"/>
            <a:ext cx="6019800" cy="6019800"/>
          </a:xfrm>
          <a:prstGeom prst="rect">
            <a:avLst/>
          </a:prstGeom>
        </p:spPr>
      </p:pic>
      <p:sp>
        <p:nvSpPr>
          <p:cNvPr id="2" name="Title 1">
            <a:extLst>
              <a:ext uri="{FF2B5EF4-FFF2-40B4-BE49-F238E27FC236}">
                <a16:creationId xmlns:a16="http://schemas.microsoft.com/office/drawing/2014/main" id="{09A710E2-AAA4-47D7-95A1-8E8E1F9B8ADA}"/>
              </a:ext>
            </a:extLst>
          </p:cNvPr>
          <p:cNvSpPr>
            <a:spLocks noGrp="1"/>
          </p:cNvSpPr>
          <p:nvPr>
            <p:ph type="title"/>
          </p:nvPr>
        </p:nvSpPr>
        <p:spPr>
          <a:xfrm>
            <a:off x="838200" y="151765"/>
            <a:ext cx="3743960" cy="1325563"/>
          </a:xfrm>
        </p:spPr>
        <p:txBody>
          <a:bodyPr/>
          <a:lstStyle/>
          <a:p>
            <a:r>
              <a:rPr lang="en-US" dirty="0"/>
              <a:t>Individual Size Distribution</a:t>
            </a:r>
          </a:p>
        </p:txBody>
      </p:sp>
      <p:sp>
        <p:nvSpPr>
          <p:cNvPr id="6" name="Content Placeholder 5">
            <a:extLst>
              <a:ext uri="{FF2B5EF4-FFF2-40B4-BE49-F238E27FC236}">
                <a16:creationId xmlns:a16="http://schemas.microsoft.com/office/drawing/2014/main" id="{DEA26C13-FD68-4470-8C1C-7BB4F4909734}"/>
              </a:ext>
            </a:extLst>
          </p:cNvPr>
          <p:cNvSpPr>
            <a:spLocks noGrp="1"/>
          </p:cNvSpPr>
          <p:nvPr>
            <p:ph idx="1"/>
          </p:nvPr>
        </p:nvSpPr>
        <p:spPr>
          <a:xfrm>
            <a:off x="838200" y="1896745"/>
            <a:ext cx="3743960" cy="4351338"/>
          </a:xfrm>
        </p:spPr>
        <p:txBody>
          <a:bodyPr/>
          <a:lstStyle/>
          <a:p>
            <a:r>
              <a:rPr lang="en-US" dirty="0"/>
              <a:t>ISD – relative frequency of individual sizes in an ecosystem</a:t>
            </a:r>
          </a:p>
          <a:p>
            <a:pPr lvl="1"/>
            <a:r>
              <a:rPr lang="en-US" dirty="0"/>
              <a:t>Ataxic</a:t>
            </a:r>
          </a:p>
          <a:p>
            <a:pPr lvl="1"/>
            <a:r>
              <a:rPr lang="en-US" dirty="0"/>
              <a:t>Power law</a:t>
            </a:r>
          </a:p>
          <a:p>
            <a:pPr lvl="1"/>
            <a:r>
              <a:rPr lang="en-US" dirty="0"/>
              <a:t>Trophic transfer efficiency</a:t>
            </a:r>
          </a:p>
          <a:p>
            <a:pPr lvl="1"/>
            <a:r>
              <a:rPr lang="en-US" dirty="0"/>
              <a:t>Proxy for ecosystem function</a:t>
            </a:r>
          </a:p>
          <a:p>
            <a:pPr marL="0" indent="0">
              <a:buNone/>
            </a:pPr>
            <a:endParaRPr lang="en-US" dirty="0"/>
          </a:p>
        </p:txBody>
      </p:sp>
      <p:sp>
        <p:nvSpPr>
          <p:cNvPr id="17" name="Oval 16">
            <a:extLst>
              <a:ext uri="{FF2B5EF4-FFF2-40B4-BE49-F238E27FC236}">
                <a16:creationId xmlns:a16="http://schemas.microsoft.com/office/drawing/2014/main" id="{57A0BDE5-28FE-4DD4-A1B7-B3AD43C19FDD}"/>
              </a:ext>
            </a:extLst>
          </p:cNvPr>
          <p:cNvSpPr/>
          <p:nvPr/>
        </p:nvSpPr>
        <p:spPr>
          <a:xfrm>
            <a:off x="8595360" y="2786062"/>
            <a:ext cx="342392" cy="36131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94B71DC-6D4E-4632-ACE3-B19696858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776" y="658368"/>
            <a:ext cx="6016752" cy="6016752"/>
          </a:xfrm>
          <a:prstGeom prst="rect">
            <a:avLst/>
          </a:prstGeom>
        </p:spPr>
      </p:pic>
      <p:pic>
        <p:nvPicPr>
          <p:cNvPr id="8" name="Picture 7">
            <a:extLst>
              <a:ext uri="{FF2B5EF4-FFF2-40B4-BE49-F238E27FC236}">
                <a16:creationId xmlns:a16="http://schemas.microsoft.com/office/drawing/2014/main" id="{837D839B-CE5B-4590-8C00-9E90E0CD8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5776" y="658368"/>
            <a:ext cx="6016752" cy="6016752"/>
          </a:xfrm>
          <a:prstGeom prst="rect">
            <a:avLst/>
          </a:prstGeom>
        </p:spPr>
      </p:pic>
      <p:sp>
        <p:nvSpPr>
          <p:cNvPr id="11" name="TextBox 10">
            <a:extLst>
              <a:ext uri="{FF2B5EF4-FFF2-40B4-BE49-F238E27FC236}">
                <a16:creationId xmlns:a16="http://schemas.microsoft.com/office/drawing/2014/main" id="{87444448-FAA6-48DB-A7A6-02B2D8EE772F}"/>
              </a:ext>
            </a:extLst>
          </p:cNvPr>
          <p:cNvSpPr txBox="1"/>
          <p:nvPr/>
        </p:nvSpPr>
        <p:spPr>
          <a:xfrm>
            <a:off x="8074152" y="1712079"/>
            <a:ext cx="1529334" cy="369332"/>
          </a:xfrm>
          <a:prstGeom prst="rect">
            <a:avLst/>
          </a:prstGeom>
          <a:noFill/>
        </p:spPr>
        <p:txBody>
          <a:bodyPr wrap="square" rtlCol="0">
            <a:spAutoFit/>
          </a:bodyPr>
          <a:lstStyle/>
          <a:p>
            <a:r>
              <a:rPr lang="en-US" dirty="0">
                <a:sym typeface="Symbol" panose="05050102010706020507" pitchFamily="18" charset="2"/>
              </a:rPr>
              <a:t> = -1.75</a:t>
            </a:r>
            <a:endParaRPr lang="en-US" dirty="0"/>
          </a:p>
        </p:txBody>
      </p:sp>
    </p:spTree>
    <p:extLst>
      <p:ext uri="{BB962C8B-B14F-4D97-AF65-F5344CB8AC3E}">
        <p14:creationId xmlns:p14="http://schemas.microsoft.com/office/powerpoint/2010/main" val="118984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10E2-AAA4-47D7-95A1-8E8E1F9B8AD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84830F-2221-4E20-A207-62D8F7522721}"/>
              </a:ext>
            </a:extLst>
          </p:cNvPr>
          <p:cNvSpPr>
            <a:spLocks noGrp="1"/>
          </p:cNvSpPr>
          <p:nvPr>
            <p:ph idx="1"/>
          </p:nvPr>
        </p:nvSpPr>
        <p:spPr>
          <a:xfrm>
            <a:off x="838200" y="1825625"/>
            <a:ext cx="4495800" cy="4351338"/>
          </a:xfrm>
        </p:spPr>
        <p:txBody>
          <a:bodyPr>
            <a:normAutofit/>
          </a:bodyPr>
          <a:lstStyle/>
          <a:p>
            <a:endParaRPr lang="en-US" dirty="0"/>
          </a:p>
          <a:p>
            <a:r>
              <a:rPr lang="en-US" dirty="0"/>
              <a:t>1.1 trillion tons of living mass on earth</a:t>
            </a:r>
          </a:p>
          <a:p>
            <a:r>
              <a:rPr lang="en-US" dirty="0"/>
              <a:t>1 nonillion individuals</a:t>
            </a:r>
          </a:p>
          <a:p>
            <a:r>
              <a:rPr lang="en-US" dirty="0"/>
              <a:t>Large individuals are more rare than small individuals</a:t>
            </a:r>
          </a:p>
          <a:p>
            <a:endParaRPr lang="en-US" dirty="0"/>
          </a:p>
          <a:p>
            <a:endParaRPr lang="en-US" dirty="0"/>
          </a:p>
          <a:p>
            <a:endParaRPr lang="en-US" dirty="0"/>
          </a:p>
          <a:p>
            <a:endParaRPr lang="en-US" dirty="0"/>
          </a:p>
          <a:p>
            <a:endParaRPr lang="en-US" dirty="0"/>
          </a:p>
        </p:txBody>
      </p:sp>
      <p:grpSp>
        <p:nvGrpSpPr>
          <p:cNvPr id="8" name="Group 7">
            <a:extLst>
              <a:ext uri="{FF2B5EF4-FFF2-40B4-BE49-F238E27FC236}">
                <a16:creationId xmlns:a16="http://schemas.microsoft.com/office/drawing/2014/main" id="{2FE28D60-7D5A-437E-90F2-9E5E108C3A24}"/>
              </a:ext>
            </a:extLst>
          </p:cNvPr>
          <p:cNvGrpSpPr/>
          <p:nvPr/>
        </p:nvGrpSpPr>
        <p:grpSpPr>
          <a:xfrm>
            <a:off x="6089517" y="-10"/>
            <a:ext cx="7594332" cy="6858010"/>
            <a:chOff x="6089517" y="-10"/>
            <a:chExt cx="7594332" cy="6858010"/>
          </a:xfrm>
        </p:grpSpPr>
        <p:grpSp>
          <p:nvGrpSpPr>
            <p:cNvPr id="9" name="Group 8">
              <a:extLst>
                <a:ext uri="{FF2B5EF4-FFF2-40B4-BE49-F238E27FC236}">
                  <a16:creationId xmlns:a16="http://schemas.microsoft.com/office/drawing/2014/main" id="{D79BF386-B340-406C-9A2A-194FFE722C75}"/>
                </a:ext>
              </a:extLst>
            </p:cNvPr>
            <p:cNvGrpSpPr/>
            <p:nvPr/>
          </p:nvGrpSpPr>
          <p:grpSpPr>
            <a:xfrm>
              <a:off x="6089517" y="-10"/>
              <a:ext cx="6112403" cy="6858010"/>
              <a:chOff x="6089517" y="-10"/>
              <a:chExt cx="6112403" cy="6858010"/>
            </a:xfrm>
          </p:grpSpPr>
          <p:pic>
            <p:nvPicPr>
              <p:cNvPr id="11" name="Picture 2" descr="Visualizing All the Biomass on Earth">
                <a:extLst>
                  <a:ext uri="{FF2B5EF4-FFF2-40B4-BE49-F238E27FC236}">
                    <a16:creationId xmlns:a16="http://schemas.microsoft.com/office/drawing/2014/main" id="{A44C52C1-2A19-425D-8FC5-2841398FFB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062" r="1" b="4555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90E0263-7A70-4315-B67C-A4E85A9205F2}"/>
                  </a:ext>
                </a:extLst>
              </p:cNvPr>
              <p:cNvSpPr/>
              <p:nvPr/>
            </p:nvSpPr>
            <p:spPr>
              <a:xfrm>
                <a:off x="6089517" y="-10"/>
                <a:ext cx="150481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616F-75CD-4069-8E18-603C841AE5D2}"/>
                  </a:ext>
                </a:extLst>
              </p:cNvPr>
              <p:cNvSpPr/>
              <p:nvPr/>
            </p:nvSpPr>
            <p:spPr>
              <a:xfrm>
                <a:off x="10697105" y="3924300"/>
                <a:ext cx="1504815" cy="29337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AE1DCBEA-BD82-42D1-A556-BE22F394F4E1}"/>
                </a:ext>
              </a:extLst>
            </p:cNvPr>
            <p:cNvSpPr/>
            <p:nvPr/>
          </p:nvSpPr>
          <p:spPr>
            <a:xfrm>
              <a:off x="7587849" y="6580990"/>
              <a:ext cx="6096000" cy="261610"/>
            </a:xfrm>
            <a:prstGeom prst="rect">
              <a:avLst/>
            </a:prstGeom>
          </p:spPr>
          <p:txBody>
            <a:bodyPr>
              <a:spAutoFit/>
            </a:bodyPr>
            <a:lstStyle/>
            <a:p>
              <a:r>
                <a:rPr lang="en-US" sz="1050" dirty="0">
                  <a:solidFill>
                    <a:schemeClr val="bg2">
                      <a:lumMod val="75000"/>
                    </a:schemeClr>
                  </a:solidFill>
                </a:rPr>
                <a:t>https://www.visualcapitalist.com/all-the-biomass-of-earth-in-one-graphic/</a:t>
              </a:r>
            </a:p>
          </p:txBody>
        </p:sp>
      </p:grpSp>
      <p:pic>
        <p:nvPicPr>
          <p:cNvPr id="24" name="Picture 23">
            <a:extLst>
              <a:ext uri="{FF2B5EF4-FFF2-40B4-BE49-F238E27FC236}">
                <a16:creationId xmlns:a16="http://schemas.microsoft.com/office/drawing/2014/main" id="{4480529B-8982-4373-8E5F-7A034491A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696" y="740664"/>
            <a:ext cx="4453128" cy="4453128"/>
          </a:xfrm>
          <a:prstGeom prst="rect">
            <a:avLst/>
          </a:prstGeom>
        </p:spPr>
      </p:pic>
      <p:sp>
        <p:nvSpPr>
          <p:cNvPr id="4" name="Rectangle 3">
            <a:extLst>
              <a:ext uri="{FF2B5EF4-FFF2-40B4-BE49-F238E27FC236}">
                <a16:creationId xmlns:a16="http://schemas.microsoft.com/office/drawing/2014/main" id="{ABFBF281-CBB9-4930-A0A3-E9113262C839}"/>
              </a:ext>
            </a:extLst>
          </p:cNvPr>
          <p:cNvSpPr/>
          <p:nvPr/>
        </p:nvSpPr>
        <p:spPr>
          <a:xfrm>
            <a:off x="838200" y="6176963"/>
            <a:ext cx="8305800" cy="415498"/>
          </a:xfrm>
          <a:prstGeom prst="rect">
            <a:avLst/>
          </a:prstGeom>
        </p:spPr>
        <p:txBody>
          <a:bodyPr wrap="square">
            <a:spAutoFit/>
          </a:bodyPr>
          <a:lstStyle/>
          <a:p>
            <a:r>
              <a:rPr lang="en-US" sz="1050" dirty="0" err="1"/>
              <a:t>Elhacham</a:t>
            </a:r>
            <a:r>
              <a:rPr lang="en-US" sz="1050" dirty="0"/>
              <a:t>, E., et al. (2020). </a:t>
            </a:r>
            <a:r>
              <a:rPr lang="en-US" sz="1050" i="1" dirty="0"/>
              <a:t>Nature</a:t>
            </a:r>
            <a:r>
              <a:rPr lang="en-US" sz="1050" dirty="0"/>
              <a:t>, </a:t>
            </a:r>
            <a:r>
              <a:rPr lang="en-US" sz="1050" i="1" dirty="0"/>
              <a:t>588</a:t>
            </a:r>
            <a:r>
              <a:rPr lang="en-US" sz="1050" dirty="0"/>
              <a:t>(7838), 442-444.</a:t>
            </a:r>
          </a:p>
          <a:p>
            <a:r>
              <a:rPr lang="en-US" sz="1050" dirty="0"/>
              <a:t>Bar-On, Y. M., et al. (2018). </a:t>
            </a:r>
            <a:r>
              <a:rPr lang="en-US" sz="1050" i="1" dirty="0"/>
              <a:t>Proceedings of the National Academy of Sciences</a:t>
            </a:r>
            <a:r>
              <a:rPr lang="en-US" sz="1050" dirty="0"/>
              <a:t>, </a:t>
            </a:r>
            <a:r>
              <a:rPr lang="en-US" sz="1050" i="1" dirty="0"/>
              <a:t>115</a:t>
            </a:r>
            <a:r>
              <a:rPr lang="en-US" sz="1050" dirty="0"/>
              <a:t>(25), 6506-6511.</a:t>
            </a:r>
          </a:p>
        </p:txBody>
      </p:sp>
    </p:spTree>
    <p:extLst>
      <p:ext uri="{BB962C8B-B14F-4D97-AF65-F5344CB8AC3E}">
        <p14:creationId xmlns:p14="http://schemas.microsoft.com/office/powerpoint/2010/main" val="374585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400"/>
                                        <p:tgtEl>
                                          <p:spTgt spid="8"/>
                                        </p:tgtEl>
                                      </p:cBhvr>
                                    </p:animEffect>
                                    <p:set>
                                      <p:cBhvr>
                                        <p:cTn id="7" dur="1" fill="hold">
                                          <p:stCondLst>
                                            <p:cond delay="13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10E2-AAA4-47D7-95A1-8E8E1F9B8ADA}"/>
              </a:ext>
            </a:extLst>
          </p:cNvPr>
          <p:cNvSpPr>
            <a:spLocks noGrp="1"/>
          </p:cNvSpPr>
          <p:nvPr>
            <p:ph type="title"/>
          </p:nvPr>
        </p:nvSpPr>
        <p:spPr/>
        <p:txBody>
          <a:bodyPr/>
          <a:lstStyle/>
          <a:p>
            <a:endParaRPr lang="en-US" dirty="0"/>
          </a:p>
        </p:txBody>
      </p:sp>
      <p:graphicFrame>
        <p:nvGraphicFramePr>
          <p:cNvPr id="16" name="Content Placeholder 2">
            <a:extLst>
              <a:ext uri="{FF2B5EF4-FFF2-40B4-BE49-F238E27FC236}">
                <a16:creationId xmlns:a16="http://schemas.microsoft.com/office/drawing/2014/main" id="{BC4A834D-906B-DED1-AAA3-45207F68BED1}"/>
              </a:ext>
            </a:extLst>
          </p:cNvPr>
          <p:cNvGraphicFramePr>
            <a:graphicFrameLocks noGrp="1"/>
          </p:cNvGraphicFramePr>
          <p:nvPr>
            <p:ph idx="1"/>
            <p:extLst/>
          </p:nvPr>
        </p:nvGraphicFramePr>
        <p:xfrm>
          <a:off x="838200" y="1825625"/>
          <a:ext cx="4495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2FE28D60-7D5A-437E-90F2-9E5E108C3A24}"/>
              </a:ext>
            </a:extLst>
          </p:cNvPr>
          <p:cNvGrpSpPr/>
          <p:nvPr/>
        </p:nvGrpSpPr>
        <p:grpSpPr>
          <a:xfrm>
            <a:off x="6089517" y="-10"/>
            <a:ext cx="7594332" cy="6858010"/>
            <a:chOff x="6089517" y="-10"/>
            <a:chExt cx="7594332" cy="6858010"/>
          </a:xfrm>
        </p:grpSpPr>
        <p:grpSp>
          <p:nvGrpSpPr>
            <p:cNvPr id="9" name="Group 8">
              <a:extLst>
                <a:ext uri="{FF2B5EF4-FFF2-40B4-BE49-F238E27FC236}">
                  <a16:creationId xmlns:a16="http://schemas.microsoft.com/office/drawing/2014/main" id="{D79BF386-B340-406C-9A2A-194FFE722C75}"/>
                </a:ext>
              </a:extLst>
            </p:cNvPr>
            <p:cNvGrpSpPr/>
            <p:nvPr/>
          </p:nvGrpSpPr>
          <p:grpSpPr>
            <a:xfrm>
              <a:off x="6089517" y="-10"/>
              <a:ext cx="6112403" cy="6858010"/>
              <a:chOff x="6089517" y="-10"/>
              <a:chExt cx="6112403" cy="6858010"/>
            </a:xfrm>
          </p:grpSpPr>
          <p:pic>
            <p:nvPicPr>
              <p:cNvPr id="11" name="Picture 2" descr="Visualizing All the Biomass on Earth">
                <a:extLst>
                  <a:ext uri="{FF2B5EF4-FFF2-40B4-BE49-F238E27FC236}">
                    <a16:creationId xmlns:a16="http://schemas.microsoft.com/office/drawing/2014/main" id="{A44C52C1-2A19-425D-8FC5-2841398FFB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062" r="1" b="4555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90E0263-7A70-4315-B67C-A4E85A9205F2}"/>
                  </a:ext>
                </a:extLst>
              </p:cNvPr>
              <p:cNvSpPr/>
              <p:nvPr/>
            </p:nvSpPr>
            <p:spPr>
              <a:xfrm>
                <a:off x="6089517" y="-10"/>
                <a:ext cx="150481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616F-75CD-4069-8E18-603C841AE5D2}"/>
                  </a:ext>
                </a:extLst>
              </p:cNvPr>
              <p:cNvSpPr/>
              <p:nvPr/>
            </p:nvSpPr>
            <p:spPr>
              <a:xfrm>
                <a:off x="10697105" y="3924300"/>
                <a:ext cx="1504815" cy="29337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AE1DCBEA-BD82-42D1-A556-BE22F394F4E1}"/>
                </a:ext>
              </a:extLst>
            </p:cNvPr>
            <p:cNvSpPr/>
            <p:nvPr/>
          </p:nvSpPr>
          <p:spPr>
            <a:xfrm>
              <a:off x="7587849" y="6580990"/>
              <a:ext cx="6096000" cy="261610"/>
            </a:xfrm>
            <a:prstGeom prst="rect">
              <a:avLst/>
            </a:prstGeom>
          </p:spPr>
          <p:txBody>
            <a:bodyPr>
              <a:spAutoFit/>
            </a:bodyPr>
            <a:lstStyle/>
            <a:p>
              <a:r>
                <a:rPr lang="en-US" sz="1050" dirty="0">
                  <a:solidFill>
                    <a:schemeClr val="bg2">
                      <a:lumMod val="75000"/>
                    </a:schemeClr>
                  </a:solidFill>
                </a:rPr>
                <a:t>https://www.visualcapitalist.com/all-the-biomass-of-earth-in-one-graphic/</a:t>
              </a:r>
            </a:p>
          </p:txBody>
        </p:sp>
      </p:grpSp>
      <p:sp>
        <p:nvSpPr>
          <p:cNvPr id="4" name="Rectangle 3">
            <a:extLst>
              <a:ext uri="{FF2B5EF4-FFF2-40B4-BE49-F238E27FC236}">
                <a16:creationId xmlns:a16="http://schemas.microsoft.com/office/drawing/2014/main" id="{ABFBF281-CBB9-4930-A0A3-E9113262C839}"/>
              </a:ext>
            </a:extLst>
          </p:cNvPr>
          <p:cNvSpPr/>
          <p:nvPr/>
        </p:nvSpPr>
        <p:spPr>
          <a:xfrm>
            <a:off x="838200" y="6176963"/>
            <a:ext cx="8305800" cy="415498"/>
          </a:xfrm>
          <a:prstGeom prst="rect">
            <a:avLst/>
          </a:prstGeom>
        </p:spPr>
        <p:txBody>
          <a:bodyPr wrap="square">
            <a:spAutoFit/>
          </a:bodyPr>
          <a:lstStyle/>
          <a:p>
            <a:r>
              <a:rPr lang="en-US" sz="1050" dirty="0" err="1"/>
              <a:t>Elhacham</a:t>
            </a:r>
            <a:r>
              <a:rPr lang="en-US" sz="1050" dirty="0"/>
              <a:t>, E., et al. (2020). </a:t>
            </a:r>
            <a:r>
              <a:rPr lang="en-US" sz="1050" i="1" dirty="0"/>
              <a:t>Nature</a:t>
            </a:r>
            <a:r>
              <a:rPr lang="en-US" sz="1050" dirty="0"/>
              <a:t>, </a:t>
            </a:r>
            <a:r>
              <a:rPr lang="en-US" sz="1050" i="1" dirty="0"/>
              <a:t>588</a:t>
            </a:r>
            <a:r>
              <a:rPr lang="en-US" sz="1050" dirty="0"/>
              <a:t>(7838), 442-444.</a:t>
            </a:r>
          </a:p>
          <a:p>
            <a:r>
              <a:rPr lang="en-US" sz="1050" dirty="0"/>
              <a:t>Bar-On, Y. M., et al. (2018). </a:t>
            </a:r>
            <a:r>
              <a:rPr lang="en-US" sz="1050" i="1" dirty="0"/>
              <a:t>Proceedings of the National Academy of Sciences</a:t>
            </a:r>
            <a:r>
              <a:rPr lang="en-US" sz="1050" dirty="0"/>
              <a:t>, </a:t>
            </a:r>
            <a:r>
              <a:rPr lang="en-US" sz="1050" i="1" dirty="0"/>
              <a:t>115</a:t>
            </a:r>
            <a:r>
              <a:rPr lang="en-US" sz="1050" dirty="0"/>
              <a:t>(25), 6506-6511.</a:t>
            </a:r>
          </a:p>
        </p:txBody>
      </p:sp>
    </p:spTree>
    <p:extLst>
      <p:ext uri="{BB962C8B-B14F-4D97-AF65-F5344CB8AC3E}">
        <p14:creationId xmlns:p14="http://schemas.microsoft.com/office/powerpoint/2010/main" val="1325304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10E2-AAA4-47D7-95A1-8E8E1F9B8AD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84830F-2221-4E20-A207-62D8F7522721}"/>
              </a:ext>
            </a:extLst>
          </p:cNvPr>
          <p:cNvSpPr>
            <a:spLocks noGrp="1"/>
          </p:cNvSpPr>
          <p:nvPr>
            <p:ph idx="1"/>
          </p:nvPr>
        </p:nvSpPr>
        <p:spPr>
          <a:xfrm>
            <a:off x="838200" y="1825625"/>
            <a:ext cx="4495800" cy="4351338"/>
          </a:xfrm>
        </p:spPr>
        <p:txBody>
          <a:bodyPr>
            <a:normAutofit/>
          </a:bodyPr>
          <a:lstStyle/>
          <a:p>
            <a:endParaRPr lang="en-US" dirty="0"/>
          </a:p>
          <a:p>
            <a:r>
              <a:rPr lang="en-US" dirty="0"/>
              <a:t>1.1 trillion tons of living mass on earth</a:t>
            </a:r>
          </a:p>
          <a:p>
            <a:r>
              <a:rPr lang="en-US" dirty="0"/>
              <a:t>1 nonillion individuals</a:t>
            </a:r>
          </a:p>
          <a:p>
            <a:r>
              <a:rPr lang="en-US" dirty="0"/>
              <a:t>Large individuals are more rare than small individuals</a:t>
            </a:r>
          </a:p>
          <a:p>
            <a:endParaRPr lang="en-US" dirty="0"/>
          </a:p>
          <a:p>
            <a:endParaRPr lang="en-US" dirty="0"/>
          </a:p>
          <a:p>
            <a:endParaRPr lang="en-US" dirty="0"/>
          </a:p>
          <a:p>
            <a:endParaRPr lang="en-US" dirty="0"/>
          </a:p>
          <a:p>
            <a:endParaRPr lang="en-US" dirty="0"/>
          </a:p>
        </p:txBody>
      </p:sp>
      <p:grpSp>
        <p:nvGrpSpPr>
          <p:cNvPr id="8" name="Group 7">
            <a:extLst>
              <a:ext uri="{FF2B5EF4-FFF2-40B4-BE49-F238E27FC236}">
                <a16:creationId xmlns:a16="http://schemas.microsoft.com/office/drawing/2014/main" id="{2FE28D60-7D5A-437E-90F2-9E5E108C3A24}"/>
              </a:ext>
            </a:extLst>
          </p:cNvPr>
          <p:cNvGrpSpPr/>
          <p:nvPr/>
        </p:nvGrpSpPr>
        <p:grpSpPr>
          <a:xfrm>
            <a:off x="6089517" y="-10"/>
            <a:ext cx="7594332" cy="6858010"/>
            <a:chOff x="6089517" y="-10"/>
            <a:chExt cx="7594332" cy="6858010"/>
          </a:xfrm>
        </p:grpSpPr>
        <p:grpSp>
          <p:nvGrpSpPr>
            <p:cNvPr id="9" name="Group 8">
              <a:extLst>
                <a:ext uri="{FF2B5EF4-FFF2-40B4-BE49-F238E27FC236}">
                  <a16:creationId xmlns:a16="http://schemas.microsoft.com/office/drawing/2014/main" id="{D79BF386-B340-406C-9A2A-194FFE722C75}"/>
                </a:ext>
              </a:extLst>
            </p:cNvPr>
            <p:cNvGrpSpPr/>
            <p:nvPr/>
          </p:nvGrpSpPr>
          <p:grpSpPr>
            <a:xfrm>
              <a:off x="6089517" y="-10"/>
              <a:ext cx="6112403" cy="6858010"/>
              <a:chOff x="6089517" y="-10"/>
              <a:chExt cx="6112403" cy="6858010"/>
            </a:xfrm>
          </p:grpSpPr>
          <p:pic>
            <p:nvPicPr>
              <p:cNvPr id="11" name="Picture 2" descr="Visualizing All the Biomass on Earth">
                <a:extLst>
                  <a:ext uri="{FF2B5EF4-FFF2-40B4-BE49-F238E27FC236}">
                    <a16:creationId xmlns:a16="http://schemas.microsoft.com/office/drawing/2014/main" id="{A44C52C1-2A19-425D-8FC5-2841398FFB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062" r="1" b="4555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90E0263-7A70-4315-B67C-A4E85A9205F2}"/>
                  </a:ext>
                </a:extLst>
              </p:cNvPr>
              <p:cNvSpPr/>
              <p:nvPr/>
            </p:nvSpPr>
            <p:spPr>
              <a:xfrm>
                <a:off x="6089517" y="-10"/>
                <a:ext cx="150481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DF616F-75CD-4069-8E18-603C841AE5D2}"/>
                  </a:ext>
                </a:extLst>
              </p:cNvPr>
              <p:cNvSpPr/>
              <p:nvPr/>
            </p:nvSpPr>
            <p:spPr>
              <a:xfrm>
                <a:off x="10697105" y="3924300"/>
                <a:ext cx="1504815" cy="29337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AE1DCBEA-BD82-42D1-A556-BE22F394F4E1}"/>
                </a:ext>
              </a:extLst>
            </p:cNvPr>
            <p:cNvSpPr/>
            <p:nvPr/>
          </p:nvSpPr>
          <p:spPr>
            <a:xfrm>
              <a:off x="7587849" y="6580990"/>
              <a:ext cx="6096000" cy="261610"/>
            </a:xfrm>
            <a:prstGeom prst="rect">
              <a:avLst/>
            </a:prstGeom>
          </p:spPr>
          <p:txBody>
            <a:bodyPr>
              <a:spAutoFit/>
            </a:bodyPr>
            <a:lstStyle/>
            <a:p>
              <a:r>
                <a:rPr lang="en-US" sz="1050" dirty="0">
                  <a:solidFill>
                    <a:schemeClr val="bg2">
                      <a:lumMod val="75000"/>
                    </a:schemeClr>
                  </a:solidFill>
                </a:rPr>
                <a:t>https://www.visualcapitalist.com/all-the-biomass-of-earth-in-one-graphic/</a:t>
              </a:r>
            </a:p>
          </p:txBody>
        </p:sp>
      </p:grpSp>
      <p:pic>
        <p:nvPicPr>
          <p:cNvPr id="24" name="Picture 23">
            <a:extLst>
              <a:ext uri="{FF2B5EF4-FFF2-40B4-BE49-F238E27FC236}">
                <a16:creationId xmlns:a16="http://schemas.microsoft.com/office/drawing/2014/main" id="{4480529B-8982-4373-8E5F-7A034491A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696" y="740664"/>
            <a:ext cx="4453128" cy="4453128"/>
          </a:xfrm>
          <a:prstGeom prst="rect">
            <a:avLst/>
          </a:prstGeom>
        </p:spPr>
      </p:pic>
      <p:sp>
        <p:nvSpPr>
          <p:cNvPr id="4" name="Rectangle 3">
            <a:extLst>
              <a:ext uri="{FF2B5EF4-FFF2-40B4-BE49-F238E27FC236}">
                <a16:creationId xmlns:a16="http://schemas.microsoft.com/office/drawing/2014/main" id="{ABFBF281-CBB9-4930-A0A3-E9113262C839}"/>
              </a:ext>
            </a:extLst>
          </p:cNvPr>
          <p:cNvSpPr/>
          <p:nvPr/>
        </p:nvSpPr>
        <p:spPr>
          <a:xfrm>
            <a:off x="838200" y="6176963"/>
            <a:ext cx="8305800" cy="415498"/>
          </a:xfrm>
          <a:prstGeom prst="rect">
            <a:avLst/>
          </a:prstGeom>
        </p:spPr>
        <p:txBody>
          <a:bodyPr wrap="square">
            <a:spAutoFit/>
          </a:bodyPr>
          <a:lstStyle/>
          <a:p>
            <a:r>
              <a:rPr lang="en-US" sz="1050" dirty="0" err="1"/>
              <a:t>Elhacham</a:t>
            </a:r>
            <a:r>
              <a:rPr lang="en-US" sz="1050" dirty="0"/>
              <a:t>, E., et al. (2020). </a:t>
            </a:r>
            <a:r>
              <a:rPr lang="en-US" sz="1050" i="1" dirty="0"/>
              <a:t>Nature</a:t>
            </a:r>
            <a:r>
              <a:rPr lang="en-US" sz="1050" dirty="0"/>
              <a:t>, </a:t>
            </a:r>
            <a:r>
              <a:rPr lang="en-US" sz="1050" i="1" dirty="0"/>
              <a:t>588</a:t>
            </a:r>
            <a:r>
              <a:rPr lang="en-US" sz="1050" dirty="0"/>
              <a:t>(7838), 442-444.</a:t>
            </a:r>
          </a:p>
          <a:p>
            <a:r>
              <a:rPr lang="en-US" sz="1050" dirty="0"/>
              <a:t>Bar-On, Y. M., et al. (2018). </a:t>
            </a:r>
            <a:r>
              <a:rPr lang="en-US" sz="1050" i="1" dirty="0"/>
              <a:t>Proceedings of the National Academy of Sciences</a:t>
            </a:r>
            <a:r>
              <a:rPr lang="en-US" sz="1050" dirty="0"/>
              <a:t>, </a:t>
            </a:r>
            <a:r>
              <a:rPr lang="en-US" sz="1050" i="1" dirty="0"/>
              <a:t>115</a:t>
            </a:r>
            <a:r>
              <a:rPr lang="en-US" sz="1050" dirty="0"/>
              <a:t>(25), 6506-6511.</a:t>
            </a:r>
          </a:p>
        </p:txBody>
      </p:sp>
      <p:pic>
        <p:nvPicPr>
          <p:cNvPr id="28" name="Picture 27">
            <a:extLst>
              <a:ext uri="{FF2B5EF4-FFF2-40B4-BE49-F238E27FC236}">
                <a16:creationId xmlns:a16="http://schemas.microsoft.com/office/drawing/2014/main" id="{DFE16548-5242-4D16-992E-2E5F7F2F9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1696" y="740664"/>
            <a:ext cx="4453128" cy="4453128"/>
          </a:xfrm>
          <a:prstGeom prst="rect">
            <a:avLst/>
          </a:prstGeom>
        </p:spPr>
      </p:pic>
    </p:spTree>
    <p:extLst>
      <p:ext uri="{BB962C8B-B14F-4D97-AF65-F5344CB8AC3E}">
        <p14:creationId xmlns:p14="http://schemas.microsoft.com/office/powerpoint/2010/main" val="178626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400"/>
                                        <p:tgtEl>
                                          <p:spTgt spid="8"/>
                                        </p:tgtEl>
                                      </p:cBhvr>
                                    </p:animEffect>
                                    <p:set>
                                      <p:cBhvr>
                                        <p:cTn id="7" dur="1" fill="hold">
                                          <p:stCondLst>
                                            <p:cond delay="13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300"/>
                                        <p:tgtEl>
                                          <p:spTgt spid="24"/>
                                        </p:tgtEl>
                                      </p:cBhvr>
                                    </p:animEffec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4" presetClass="exit" presetSubtype="10" fill="hold" nodeType="clickEffect">
                                  <p:stCondLst>
                                    <p:cond delay="0"/>
                                  </p:stCondLst>
                                  <p:childTnLst>
                                    <p:animEffect transition="out" filter="randombar(horizontal)">
                                      <p:cBhvr>
                                        <p:cTn id="23" dur="500"/>
                                        <p:tgtEl>
                                          <p:spTgt spid="28"/>
                                        </p:tgtEl>
                                      </p:cBhvr>
                                    </p:animEffect>
                                    <p:set>
                                      <p:cBhvr>
                                        <p:cTn id="24"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94533-9F16-42E1-9C62-1242672AA18A}"/>
              </a:ext>
            </a:extLst>
          </p:cNvPr>
          <p:cNvPicPr>
            <a:picLocks noChangeAspect="1"/>
          </p:cNvPicPr>
          <p:nvPr/>
        </p:nvPicPr>
        <p:blipFill rotWithShape="1">
          <a:blip r:embed="rId3">
            <a:extLst>
              <a:ext uri="{28A0092B-C50C-407E-A947-70E740481C1C}">
                <a14:useLocalDpi xmlns:a14="http://schemas.microsoft.com/office/drawing/2010/main" val="0"/>
              </a:ext>
            </a:extLst>
          </a:blip>
          <a:srcRect l="15790" r="24781" b="-1"/>
          <a:stretch/>
        </p:blipFill>
        <p:spPr>
          <a:xfrm>
            <a:off x="6095999" y="10"/>
            <a:ext cx="6105655" cy="6857990"/>
          </a:xfrm>
          <a:prstGeom prst="rect">
            <a:avLst/>
          </a:prstGeom>
        </p:spPr>
      </p:pic>
      <p:pic>
        <p:nvPicPr>
          <p:cNvPr id="9" name="Picture 8">
            <a:extLst>
              <a:ext uri="{FF2B5EF4-FFF2-40B4-BE49-F238E27FC236}">
                <a16:creationId xmlns:a16="http://schemas.microsoft.com/office/drawing/2014/main" id="{E114C733-5A45-4844-B243-0F536269DBBD}"/>
              </a:ext>
            </a:extLst>
          </p:cNvPr>
          <p:cNvPicPr>
            <a:picLocks noChangeAspect="1"/>
          </p:cNvPicPr>
          <p:nvPr/>
        </p:nvPicPr>
        <p:blipFill rotWithShape="1">
          <a:blip r:embed="rId4">
            <a:extLst>
              <a:ext uri="{28A0092B-C50C-407E-A947-70E740481C1C}">
                <a14:useLocalDpi xmlns:a14="http://schemas.microsoft.com/office/drawing/2010/main" val="0"/>
              </a:ext>
            </a:extLst>
          </a:blip>
          <a:srcRect r="-198"/>
          <a:stretch/>
        </p:blipFill>
        <p:spPr>
          <a:xfrm>
            <a:off x="838200" y="681037"/>
            <a:ext cx="9153525" cy="4931530"/>
          </a:xfrm>
          <a:prstGeom prst="rect">
            <a:avLst/>
          </a:prstGeom>
        </p:spPr>
      </p:pic>
      <p:pic>
        <p:nvPicPr>
          <p:cNvPr id="30" name="Picture 29">
            <a:extLst>
              <a:ext uri="{FF2B5EF4-FFF2-40B4-BE49-F238E27FC236}">
                <a16:creationId xmlns:a16="http://schemas.microsoft.com/office/drawing/2014/main" id="{0CE0CE5D-967C-4C54-9DD7-F6ABD1DF2717}"/>
              </a:ext>
            </a:extLst>
          </p:cNvPr>
          <p:cNvPicPr>
            <a:picLocks noChangeAspect="1"/>
          </p:cNvPicPr>
          <p:nvPr/>
        </p:nvPicPr>
        <p:blipFill rotWithShape="1">
          <a:blip r:embed="rId3">
            <a:extLst>
              <a:ext uri="{28A0092B-C50C-407E-A947-70E740481C1C}">
                <a14:useLocalDpi xmlns:a14="http://schemas.microsoft.com/office/drawing/2010/main" val="0"/>
              </a:ext>
            </a:extLst>
          </a:blip>
          <a:srcRect l="73613" t="95000" r="2994" b="-1"/>
          <a:stretch/>
        </p:blipFill>
        <p:spPr>
          <a:xfrm>
            <a:off x="9788651" y="6515090"/>
            <a:ext cx="2403349" cy="342900"/>
          </a:xfrm>
          <a:prstGeom prst="rect">
            <a:avLst/>
          </a:prstGeom>
        </p:spPr>
      </p:pic>
      <p:sp>
        <p:nvSpPr>
          <p:cNvPr id="6" name="Rectangle 5">
            <a:extLst>
              <a:ext uri="{FF2B5EF4-FFF2-40B4-BE49-F238E27FC236}">
                <a16:creationId xmlns:a16="http://schemas.microsoft.com/office/drawing/2014/main" id="{61B31F37-0720-4B42-8F26-0E6D6B28B34C}"/>
              </a:ext>
            </a:extLst>
          </p:cNvPr>
          <p:cNvSpPr/>
          <p:nvPr/>
        </p:nvSpPr>
        <p:spPr>
          <a:xfrm>
            <a:off x="485672" y="5732433"/>
            <a:ext cx="4297344" cy="954107"/>
          </a:xfrm>
          <a:prstGeom prst="rect">
            <a:avLst/>
          </a:prstGeom>
        </p:spPr>
        <p:txBody>
          <a:bodyPr wrap="square">
            <a:spAutoFit/>
          </a:bodyPr>
          <a:lstStyle/>
          <a:p>
            <a:r>
              <a:rPr lang="en-US" sz="800" dirty="0">
                <a:solidFill>
                  <a:srgbClr val="222222"/>
                </a:solidFill>
                <a:latin typeface="Arial" panose="020B0604020202020204" pitchFamily="34" charset="0"/>
              </a:rPr>
              <a:t>Junker, J. R., Cross, W. F., Benstead, J. P., Huryn, A. D., Hood, J. M., Nelson, D., ... &amp; </a:t>
            </a:r>
            <a:r>
              <a:rPr lang="en-US" sz="800" dirty="0" err="1">
                <a:solidFill>
                  <a:srgbClr val="222222"/>
                </a:solidFill>
                <a:latin typeface="Arial" panose="020B0604020202020204" pitchFamily="34" charset="0"/>
              </a:rPr>
              <a:t>Ólafsson</a:t>
            </a:r>
            <a:r>
              <a:rPr lang="en-US" sz="800" dirty="0">
                <a:solidFill>
                  <a:srgbClr val="222222"/>
                </a:solidFill>
                <a:latin typeface="Arial" panose="020B0604020202020204" pitchFamily="34" charset="0"/>
              </a:rPr>
              <a:t>, J. S. (2020). R </a:t>
            </a:r>
            <a:r>
              <a:rPr lang="en-US" sz="800" dirty="0" err="1">
                <a:solidFill>
                  <a:srgbClr val="222222"/>
                </a:solidFill>
                <a:latin typeface="Arial" panose="020B0604020202020204" pitchFamily="34" charset="0"/>
              </a:rPr>
              <a:t>esource</a:t>
            </a:r>
            <a:r>
              <a:rPr lang="en-US" sz="800" dirty="0">
                <a:solidFill>
                  <a:srgbClr val="222222"/>
                </a:solidFill>
                <a:latin typeface="Arial" panose="020B0604020202020204" pitchFamily="34" charset="0"/>
              </a:rPr>
              <a:t> supply governs the apparent temperature dependence of animal production in stream ecosystems. Ecology Letters, 23(12), 1809-1819.</a:t>
            </a:r>
          </a:p>
          <a:p>
            <a:endParaRPr lang="en-US" sz="800" dirty="0">
              <a:solidFill>
                <a:srgbClr val="222222"/>
              </a:solidFill>
              <a:latin typeface="Arial" panose="020B0604020202020204" pitchFamily="34" charset="0"/>
            </a:endParaRPr>
          </a:p>
          <a:p>
            <a:r>
              <a:rPr lang="en-US" sz="800" dirty="0">
                <a:solidFill>
                  <a:srgbClr val="222222"/>
                </a:solidFill>
                <a:latin typeface="Arial" panose="020B0604020202020204" pitchFamily="34" charset="0"/>
              </a:rPr>
              <a:t>Cross, W. F., Hood, J. M., Benstead, J. P., Huryn, A. D., &amp; Nelson, D. (2015). Interactions between temperature and nutrients across levels of ecological organization. </a:t>
            </a:r>
            <a:r>
              <a:rPr lang="en-US" sz="800" i="1" dirty="0">
                <a:solidFill>
                  <a:srgbClr val="222222"/>
                </a:solidFill>
                <a:latin typeface="Arial" panose="020B0604020202020204" pitchFamily="34" charset="0"/>
              </a:rPr>
              <a:t>Global Change Biology</a:t>
            </a:r>
            <a:r>
              <a:rPr lang="en-US" sz="800" dirty="0">
                <a:solidFill>
                  <a:srgbClr val="222222"/>
                </a:solidFill>
                <a:latin typeface="Arial" panose="020B0604020202020204" pitchFamily="34" charset="0"/>
              </a:rPr>
              <a:t>, </a:t>
            </a:r>
            <a:r>
              <a:rPr lang="en-US" sz="800" i="1" dirty="0">
                <a:solidFill>
                  <a:srgbClr val="222222"/>
                </a:solidFill>
                <a:latin typeface="Arial" panose="020B0604020202020204" pitchFamily="34" charset="0"/>
              </a:rPr>
              <a:t>21</a:t>
            </a:r>
            <a:r>
              <a:rPr lang="en-US" sz="800" dirty="0">
                <a:solidFill>
                  <a:srgbClr val="222222"/>
                </a:solidFill>
                <a:latin typeface="Arial" panose="020B0604020202020204" pitchFamily="34" charset="0"/>
              </a:rPr>
              <a:t>(3), 1025-1040.</a:t>
            </a:r>
            <a:endParaRPr lang="en-US" sz="800" dirty="0"/>
          </a:p>
        </p:txBody>
      </p:sp>
    </p:spTree>
    <p:extLst>
      <p:ext uri="{BB962C8B-B14F-4D97-AF65-F5344CB8AC3E}">
        <p14:creationId xmlns:p14="http://schemas.microsoft.com/office/powerpoint/2010/main" val="1668140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10">
                <a:extLst>
                  <a:ext uri="{FF2B5EF4-FFF2-40B4-BE49-F238E27FC236}">
                    <a16:creationId xmlns:a16="http://schemas.microsoft.com/office/drawing/2014/main" id="{60B11573-C4A6-4E2F-8699-A0C252385620}"/>
                  </a:ext>
                </a:extLst>
              </p:cNvPr>
              <p:cNvSpPr>
                <a:spLocks noGrp="1"/>
              </p:cNvSpPr>
              <p:nvPr>
                <p:ph idx="1"/>
              </p:nvPr>
            </p:nvSpPr>
            <p:spPr>
              <a:xfrm>
                <a:off x="488883" y="877689"/>
                <a:ext cx="3543300" cy="4351338"/>
              </a:xfrm>
            </p:spPr>
            <p:txBody>
              <a:bodyPr/>
              <a:lstStyle/>
              <a:p>
                <a:pPr lvl="0"/>
                <a:r>
                  <a:rPr lang="en-US" b="1" dirty="0"/>
                  <a:t>Size Spectra: </a:t>
                </a:r>
                <a:r>
                  <a:rPr lang="en-US" dirty="0"/>
                  <a:t>frequency of individual body sizes within a community</a:t>
                </a:r>
              </a:p>
              <a:p>
                <a:pPr lvl="0"/>
                <a:r>
                  <a:rPr lang="en-US" dirty="0">
                    <a:solidFill>
                      <a:schemeClr val="bg2">
                        <a:lumMod val="25000"/>
                      </a:schemeClr>
                    </a:solidFill>
                    <a:latin typeface="Times New Roman" panose="02020603050405020304" pitchFamily="18" charset="0"/>
                    <a:cs typeface="Times New Roman" panose="02020603050405020304" pitchFamily="18" charset="0"/>
                  </a:rPr>
                  <a:t>N ~ M</a:t>
                </a:r>
                <a:r>
                  <a:rPr lang="en-US" baseline="30000" dirty="0">
                    <a:solidFill>
                      <a:schemeClr val="bg2">
                        <a:lumMod val="25000"/>
                      </a:schemeClr>
                    </a:solidFill>
                    <a:latin typeface="Times New Roman" panose="02020603050405020304" pitchFamily="18" charset="0"/>
                    <a:cs typeface="Times New Roman" panose="02020603050405020304" pitchFamily="18" charset="0"/>
                    <a:sym typeface="Symbol" panose="05050102010706020507" pitchFamily="18" charset="2"/>
                  </a:rPr>
                  <a:t></a:t>
                </a:r>
              </a:p>
              <a:p>
                <a:r>
                  <a:rPr lang="en-US" dirty="0">
                    <a:solidFill>
                      <a:srgbClr val="7030A0"/>
                    </a:solidFill>
                    <a:latin typeface="Arial" panose="020B0604020202020204" pitchFamily="34" charset="0"/>
                    <a:sym typeface="Symbol" panose="05050102010706020507" pitchFamily="18" charset="2"/>
                  </a:rPr>
                  <a:t> </a:t>
                </a:r>
                <a14:m>
                  <m:oMath xmlns:m="http://schemas.openxmlformats.org/officeDocument/2006/math">
                    <m:r>
                      <a:rPr lang="en-US" i="1">
                        <a:solidFill>
                          <a:srgbClr val="7030A0"/>
                        </a:solidFill>
                        <a:latin typeface="Cambria Math" panose="02040503050406030204" pitchFamily="18" charset="0"/>
                        <a:sym typeface="Symbol" panose="05050102010706020507" pitchFamily="18" charset="2"/>
                      </a:rPr>
                      <m:t>=</m:t>
                    </m:r>
                    <m:f>
                      <m:fPr>
                        <m:ctrlPr>
                          <a:rPr lang="en-US" i="1">
                            <a:solidFill>
                              <a:srgbClr val="7030A0"/>
                            </a:solidFill>
                            <a:latin typeface="Cambria Math" panose="02040503050406030204" pitchFamily="18" charset="0"/>
                            <a:sym typeface="Symbol" panose="05050102010706020507" pitchFamily="18" charset="2"/>
                          </a:rPr>
                        </m:ctrlPr>
                      </m:fPr>
                      <m:num>
                        <m:r>
                          <m:rPr>
                            <m:sty m:val="p"/>
                          </m:rPr>
                          <a:rPr lang="en-US">
                            <a:solidFill>
                              <a:srgbClr val="7030A0"/>
                            </a:solidFill>
                            <a:latin typeface="Cambria Math" panose="02040503050406030204" pitchFamily="18" charset="0"/>
                            <a:sym typeface="Symbol" panose="05050102010706020507" pitchFamily="18" charset="2"/>
                          </a:rPr>
                          <m:t>log</m:t>
                        </m:r>
                        <m:r>
                          <a:rPr lang="en-US" i="1">
                            <a:solidFill>
                              <a:srgbClr val="7030A0"/>
                            </a:solidFill>
                            <a:latin typeface="Cambria Math" panose="02040503050406030204" pitchFamily="18" charset="0"/>
                            <a:sym typeface="Symbol" panose="05050102010706020507" pitchFamily="18" charset="2"/>
                          </a:rPr>
                          <m:t>⁡(</m:t>
                        </m:r>
                        <m:r>
                          <a:rPr lang="en-US" i="1">
                            <a:solidFill>
                              <a:srgbClr val="7030A0"/>
                            </a:solidFill>
                            <a:latin typeface="Cambria Math" panose="02040503050406030204" pitchFamily="18" charset="0"/>
                            <a:sym typeface="Symbol" panose="05050102010706020507" pitchFamily="18" charset="2"/>
                          </a:rPr>
                          <m:t>𝑇𝐸</m:t>
                        </m:r>
                        <m:r>
                          <a:rPr lang="en-US" i="1">
                            <a:solidFill>
                              <a:srgbClr val="7030A0"/>
                            </a:solidFill>
                            <a:latin typeface="Cambria Math" panose="02040503050406030204" pitchFamily="18" charset="0"/>
                            <a:sym typeface="Symbol" panose="05050102010706020507" pitchFamily="18" charset="2"/>
                          </a:rPr>
                          <m:t>)</m:t>
                        </m:r>
                      </m:num>
                      <m:den>
                        <m:r>
                          <m:rPr>
                            <m:sty m:val="p"/>
                          </m:rPr>
                          <a:rPr lang="en-US">
                            <a:solidFill>
                              <a:srgbClr val="7030A0"/>
                            </a:solidFill>
                            <a:latin typeface="Cambria Math" panose="02040503050406030204" pitchFamily="18" charset="0"/>
                            <a:sym typeface="Symbol" panose="05050102010706020507" pitchFamily="18" charset="2"/>
                          </a:rPr>
                          <m:t>log</m:t>
                        </m:r>
                        <m:r>
                          <a:rPr lang="en-US" i="1">
                            <a:solidFill>
                              <a:srgbClr val="7030A0"/>
                            </a:solidFill>
                            <a:latin typeface="Cambria Math" panose="02040503050406030204" pitchFamily="18" charset="0"/>
                            <a:sym typeface="Symbol" panose="05050102010706020507" pitchFamily="18" charset="2"/>
                          </a:rPr>
                          <m:t>⁡(</m:t>
                        </m:r>
                        <m:r>
                          <a:rPr lang="en-US" i="1">
                            <a:solidFill>
                              <a:srgbClr val="7030A0"/>
                            </a:solidFill>
                            <a:latin typeface="Cambria Math" panose="02040503050406030204" pitchFamily="18" charset="0"/>
                            <a:sym typeface="Symbol" panose="05050102010706020507" pitchFamily="18" charset="2"/>
                          </a:rPr>
                          <m:t>𝑃𝑃𝑀𝑅</m:t>
                        </m:r>
                        <m:r>
                          <a:rPr lang="en-US" i="1">
                            <a:solidFill>
                              <a:srgbClr val="7030A0"/>
                            </a:solidFill>
                            <a:latin typeface="Cambria Math" panose="02040503050406030204" pitchFamily="18" charset="0"/>
                            <a:sym typeface="Symbol" panose="05050102010706020507" pitchFamily="18" charset="2"/>
                          </a:rPr>
                          <m:t>)</m:t>
                        </m:r>
                      </m:den>
                    </m:f>
                    <m:r>
                      <a:rPr lang="en-US" i="1" smtClean="0">
                        <a:solidFill>
                          <a:srgbClr val="7030A0"/>
                        </a:solidFill>
                        <a:latin typeface="Cambria Math" panose="02040503050406030204" pitchFamily="18" charset="0"/>
                        <a:sym typeface="Symbol" panose="05050102010706020507" pitchFamily="18" charset="2"/>
                      </a:rPr>
                      <m:t>−</m:t>
                    </m:r>
                    <m:r>
                      <a:rPr lang="en-US" i="1">
                        <a:solidFill>
                          <a:srgbClr val="7030A0"/>
                        </a:solidFill>
                        <a:latin typeface="Cambria Math" panose="02040503050406030204" pitchFamily="18" charset="0"/>
                        <a:sym typeface="Symbol" panose="05050102010706020507" pitchFamily="18" charset="2"/>
                      </a:rPr>
                      <m:t>0.75</m:t>
                    </m:r>
                  </m:oMath>
                </a14:m>
                <a:endParaRPr lang="en-US" dirty="0">
                  <a:solidFill>
                    <a:srgbClr val="7030A0"/>
                  </a:solidFill>
                  <a:latin typeface="Arial" panose="020B0604020202020204" pitchFamily="34" charset="0"/>
                </a:endParaRPr>
              </a:p>
              <a:p>
                <a:pPr lvl="0"/>
                <a:endParaRPr lang="en-US" dirty="0"/>
              </a:p>
              <a:p>
                <a:endParaRPr lang="en-US" dirty="0"/>
              </a:p>
            </p:txBody>
          </p:sp>
        </mc:Choice>
        <mc:Fallback xmlns="">
          <p:sp>
            <p:nvSpPr>
              <p:cNvPr id="6" name="Content Placeholder 10">
                <a:extLst>
                  <a:ext uri="{FF2B5EF4-FFF2-40B4-BE49-F238E27FC236}">
                    <a16:creationId xmlns:a16="http://schemas.microsoft.com/office/drawing/2014/main" id="{60B11573-C4A6-4E2F-8699-A0C252385620}"/>
                  </a:ext>
                </a:extLst>
              </p:cNvPr>
              <p:cNvSpPr>
                <a:spLocks noGrp="1" noRot="1" noChangeAspect="1" noMove="1" noResize="1" noEditPoints="1" noAdjustHandles="1" noChangeArrowheads="1" noChangeShapeType="1" noTextEdit="1"/>
              </p:cNvSpPr>
              <p:nvPr>
                <p:ph idx="1"/>
              </p:nvPr>
            </p:nvSpPr>
            <p:spPr>
              <a:xfrm>
                <a:off x="488883" y="877689"/>
                <a:ext cx="3543300" cy="4351338"/>
              </a:xfrm>
              <a:blipFill>
                <a:blip r:embed="rId3"/>
                <a:stretch>
                  <a:fillRect l="-3098" t="-2381" r="-1033"/>
                </a:stretch>
              </a:blipFill>
            </p:spPr>
            <p:txBody>
              <a:bodyPr/>
              <a:lstStyle/>
              <a:p>
                <a:r>
                  <a:rPr lang="en-US">
                    <a:noFill/>
                  </a:rPr>
                  <a:t> </a:t>
                </a:r>
              </a:p>
            </p:txBody>
          </p:sp>
        </mc:Fallback>
      </mc:AlternateContent>
      <p:sp>
        <p:nvSpPr>
          <p:cNvPr id="70" name="Rectangle 69">
            <a:extLst>
              <a:ext uri="{FF2B5EF4-FFF2-40B4-BE49-F238E27FC236}">
                <a16:creationId xmlns:a16="http://schemas.microsoft.com/office/drawing/2014/main" id="{6FD86DC9-FBBA-44E2-AF9F-FCBB2B764C32}"/>
              </a:ext>
            </a:extLst>
          </p:cNvPr>
          <p:cNvSpPr/>
          <p:nvPr/>
        </p:nvSpPr>
        <p:spPr>
          <a:xfrm>
            <a:off x="488883" y="6144064"/>
            <a:ext cx="4297344" cy="338554"/>
          </a:xfrm>
          <a:prstGeom prst="rect">
            <a:avLst/>
          </a:prstGeom>
        </p:spPr>
        <p:txBody>
          <a:bodyPr wrap="square">
            <a:spAutoFit/>
          </a:bodyPr>
          <a:lstStyle/>
          <a:p>
            <a:r>
              <a:rPr lang="en-US" sz="800" dirty="0" err="1">
                <a:solidFill>
                  <a:srgbClr val="222222"/>
                </a:solidFill>
                <a:latin typeface="Arial" panose="020B0604020202020204" pitchFamily="34" charset="0"/>
              </a:rPr>
              <a:t>Trebilco</a:t>
            </a:r>
            <a:r>
              <a:rPr lang="en-US" sz="800" dirty="0">
                <a:solidFill>
                  <a:srgbClr val="222222"/>
                </a:solidFill>
                <a:latin typeface="Arial" panose="020B0604020202020204" pitchFamily="34" charset="0"/>
              </a:rPr>
              <a:t> et al. 2013. TREE.</a:t>
            </a:r>
          </a:p>
          <a:p>
            <a:r>
              <a:rPr lang="en-US" sz="800" dirty="0">
                <a:solidFill>
                  <a:srgbClr val="222222"/>
                </a:solidFill>
                <a:latin typeface="Arial" panose="020B0604020202020204" pitchFamily="34" charset="0"/>
              </a:rPr>
              <a:t>Brown 2004. Ecology</a:t>
            </a:r>
            <a:endParaRPr lang="en-US" sz="800" dirty="0"/>
          </a:p>
        </p:txBody>
      </p:sp>
      <p:cxnSp>
        <p:nvCxnSpPr>
          <p:cNvPr id="71" name="Straight Connector 70">
            <a:extLst>
              <a:ext uri="{FF2B5EF4-FFF2-40B4-BE49-F238E27FC236}">
                <a16:creationId xmlns:a16="http://schemas.microsoft.com/office/drawing/2014/main" id="{93F57AF2-44A5-4AA6-99E7-AD5E98D04CDB}"/>
              </a:ext>
            </a:extLst>
          </p:cNvPr>
          <p:cNvCxnSpPr>
            <a:cxnSpLocks/>
          </p:cNvCxnSpPr>
          <p:nvPr/>
        </p:nvCxnSpPr>
        <p:spPr>
          <a:xfrm>
            <a:off x="9248516" y="3399060"/>
            <a:ext cx="1897230" cy="2052816"/>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grpSp>
        <p:nvGrpSpPr>
          <p:cNvPr id="77" name="Group 76">
            <a:extLst>
              <a:ext uri="{FF2B5EF4-FFF2-40B4-BE49-F238E27FC236}">
                <a16:creationId xmlns:a16="http://schemas.microsoft.com/office/drawing/2014/main" id="{AA0592C1-40C6-4F87-B497-E197DCE5A705}"/>
              </a:ext>
            </a:extLst>
          </p:cNvPr>
          <p:cNvGrpSpPr/>
          <p:nvPr/>
        </p:nvGrpSpPr>
        <p:grpSpPr>
          <a:xfrm>
            <a:off x="8321533" y="3399060"/>
            <a:ext cx="2857416" cy="3119577"/>
            <a:chOff x="8321533" y="3399060"/>
            <a:chExt cx="2857416" cy="3119577"/>
          </a:xfrm>
        </p:grpSpPr>
        <p:grpSp>
          <p:nvGrpSpPr>
            <p:cNvPr id="74" name="Group 73">
              <a:extLst>
                <a:ext uri="{FF2B5EF4-FFF2-40B4-BE49-F238E27FC236}">
                  <a16:creationId xmlns:a16="http://schemas.microsoft.com/office/drawing/2014/main" id="{2788B2F1-B079-4D75-BB90-E6A4A88C7BD5}"/>
                </a:ext>
              </a:extLst>
            </p:cNvPr>
            <p:cNvGrpSpPr/>
            <p:nvPr/>
          </p:nvGrpSpPr>
          <p:grpSpPr>
            <a:xfrm>
              <a:off x="8738647" y="3399060"/>
              <a:ext cx="2440302" cy="2428235"/>
              <a:chOff x="8738647" y="3399060"/>
              <a:chExt cx="2440302" cy="2428235"/>
            </a:xfrm>
          </p:grpSpPr>
          <p:cxnSp>
            <p:nvCxnSpPr>
              <p:cNvPr id="72" name="Straight Connector 71">
                <a:extLst>
                  <a:ext uri="{FF2B5EF4-FFF2-40B4-BE49-F238E27FC236}">
                    <a16:creationId xmlns:a16="http://schemas.microsoft.com/office/drawing/2014/main" id="{545625F5-189E-4402-AACB-C03CD6F52271}"/>
                  </a:ext>
                </a:extLst>
              </p:cNvPr>
              <p:cNvCxnSpPr>
                <a:cxnSpLocks/>
              </p:cNvCxnSpPr>
              <p:nvPr/>
            </p:nvCxnSpPr>
            <p:spPr>
              <a:xfrm>
                <a:off x="8738647" y="3399060"/>
                <a:ext cx="0" cy="2397812"/>
              </a:xfrm>
              <a:prstGeom prst="line">
                <a:avLst/>
              </a:prstGeom>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F531C1C-EBFA-4E8C-AE3B-E50B80C4A624}"/>
                  </a:ext>
                </a:extLst>
              </p:cNvPr>
              <p:cNvCxnSpPr>
                <a:cxnSpLocks/>
              </p:cNvCxnSpPr>
              <p:nvPr/>
            </p:nvCxnSpPr>
            <p:spPr>
              <a:xfrm flipH="1" flipV="1">
                <a:off x="8738647" y="5794985"/>
                <a:ext cx="2440302" cy="32310"/>
              </a:xfrm>
              <a:prstGeom prst="line">
                <a:avLst/>
              </a:prstGeom>
              <a:ln/>
            </p:spPr>
            <p:style>
              <a:lnRef idx="1">
                <a:schemeClr val="dk1"/>
              </a:lnRef>
              <a:fillRef idx="0">
                <a:schemeClr val="dk1"/>
              </a:fillRef>
              <a:effectRef idx="0">
                <a:schemeClr val="dk1"/>
              </a:effectRef>
              <a:fontRef idx="minor">
                <a:schemeClr val="tx1"/>
              </a:fontRef>
            </p:style>
          </p:cxnSp>
        </p:grpSp>
        <p:sp>
          <p:nvSpPr>
            <p:cNvPr id="75" name="Rectangle 74">
              <a:extLst>
                <a:ext uri="{FF2B5EF4-FFF2-40B4-BE49-F238E27FC236}">
                  <a16:creationId xmlns:a16="http://schemas.microsoft.com/office/drawing/2014/main" id="{84B2E00D-BBC4-4D8C-A843-ABF18D584EF1}"/>
                </a:ext>
              </a:extLst>
            </p:cNvPr>
            <p:cNvSpPr/>
            <p:nvPr/>
          </p:nvSpPr>
          <p:spPr>
            <a:xfrm rot="16200000">
              <a:off x="7668385" y="4341144"/>
              <a:ext cx="1675628" cy="369332"/>
            </a:xfrm>
            <a:prstGeom prst="rect">
              <a:avLst/>
            </a:prstGeom>
          </p:spPr>
          <p:txBody>
            <a:bodyPr wrap="square">
              <a:spAutoFit/>
            </a:bodyPr>
            <a:lstStyle/>
            <a:p>
              <a:pPr algn="ctr"/>
              <a:r>
                <a:rPr lang="en-US" dirty="0">
                  <a:solidFill>
                    <a:srgbClr val="222222"/>
                  </a:solidFill>
                  <a:latin typeface="Arial" panose="020B0604020202020204" pitchFamily="34" charset="0"/>
                </a:rPr>
                <a:t>Abundance</a:t>
              </a:r>
              <a:endParaRPr lang="en-US" dirty="0"/>
            </a:p>
          </p:txBody>
        </p:sp>
        <p:sp>
          <p:nvSpPr>
            <p:cNvPr id="76" name="Rectangle 75">
              <a:extLst>
                <a:ext uri="{FF2B5EF4-FFF2-40B4-BE49-F238E27FC236}">
                  <a16:creationId xmlns:a16="http://schemas.microsoft.com/office/drawing/2014/main" id="{65B19B18-A739-4B58-8E97-89D77F55C793}"/>
                </a:ext>
              </a:extLst>
            </p:cNvPr>
            <p:cNvSpPr/>
            <p:nvPr/>
          </p:nvSpPr>
          <p:spPr>
            <a:xfrm>
              <a:off x="9096291" y="5872306"/>
              <a:ext cx="1675628" cy="646331"/>
            </a:xfrm>
            <a:prstGeom prst="rect">
              <a:avLst/>
            </a:prstGeom>
          </p:spPr>
          <p:txBody>
            <a:bodyPr wrap="square">
              <a:spAutoFit/>
            </a:bodyPr>
            <a:lstStyle/>
            <a:p>
              <a:pPr algn="ctr"/>
              <a:r>
                <a:rPr lang="en-US" dirty="0">
                  <a:solidFill>
                    <a:srgbClr val="222222"/>
                  </a:solidFill>
                  <a:latin typeface="Arial" panose="020B0604020202020204" pitchFamily="34" charset="0"/>
                </a:rPr>
                <a:t>Individual Body Size</a:t>
              </a:r>
            </a:p>
          </p:txBody>
        </p:sp>
      </p:grpSp>
      <p:grpSp>
        <p:nvGrpSpPr>
          <p:cNvPr id="84" name="Group 83">
            <a:extLst>
              <a:ext uri="{FF2B5EF4-FFF2-40B4-BE49-F238E27FC236}">
                <a16:creationId xmlns:a16="http://schemas.microsoft.com/office/drawing/2014/main" id="{D1711C90-3E54-496D-AAF6-938D192C001A}"/>
              </a:ext>
            </a:extLst>
          </p:cNvPr>
          <p:cNvGrpSpPr/>
          <p:nvPr/>
        </p:nvGrpSpPr>
        <p:grpSpPr>
          <a:xfrm>
            <a:off x="9539925" y="3106320"/>
            <a:ext cx="951284" cy="937779"/>
            <a:chOff x="9539925" y="3106320"/>
            <a:chExt cx="951284" cy="937779"/>
          </a:xfrm>
        </p:grpSpPr>
        <p:grpSp>
          <p:nvGrpSpPr>
            <p:cNvPr id="82" name="Group 81">
              <a:extLst>
                <a:ext uri="{FF2B5EF4-FFF2-40B4-BE49-F238E27FC236}">
                  <a16:creationId xmlns:a16="http://schemas.microsoft.com/office/drawing/2014/main" id="{839395E4-30DE-4C3C-9EB0-9198F530A7CD}"/>
                </a:ext>
              </a:extLst>
            </p:cNvPr>
            <p:cNvGrpSpPr/>
            <p:nvPr/>
          </p:nvGrpSpPr>
          <p:grpSpPr>
            <a:xfrm>
              <a:off x="9539925" y="3563332"/>
              <a:ext cx="509048" cy="480767"/>
              <a:chOff x="9539925" y="3563332"/>
              <a:chExt cx="509048" cy="480767"/>
            </a:xfrm>
          </p:grpSpPr>
          <p:cxnSp>
            <p:nvCxnSpPr>
              <p:cNvPr id="3" name="Straight Connector 2">
                <a:extLst>
                  <a:ext uri="{FF2B5EF4-FFF2-40B4-BE49-F238E27FC236}">
                    <a16:creationId xmlns:a16="http://schemas.microsoft.com/office/drawing/2014/main" id="{0F2C96A9-99E0-4161-9BC2-9B23CB828885}"/>
                  </a:ext>
                </a:extLst>
              </p:cNvPr>
              <p:cNvCxnSpPr>
                <a:cxnSpLocks/>
              </p:cNvCxnSpPr>
              <p:nvPr/>
            </p:nvCxnSpPr>
            <p:spPr>
              <a:xfrm>
                <a:off x="9539925" y="3563332"/>
                <a:ext cx="50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14C31FE-2141-4577-ABB5-DD5F9C154EB3}"/>
                  </a:ext>
                </a:extLst>
              </p:cNvPr>
              <p:cNvCxnSpPr>
                <a:cxnSpLocks/>
              </p:cNvCxnSpPr>
              <p:nvPr/>
            </p:nvCxnSpPr>
            <p:spPr>
              <a:xfrm flipV="1">
                <a:off x="10048973" y="3601040"/>
                <a:ext cx="0" cy="443059"/>
              </a:xfrm>
              <a:prstGeom prst="line">
                <a:avLst/>
              </a:prstGeom>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B0C33688-FE80-4E49-AFD5-1B6964468821}"/>
                </a:ext>
              </a:extLst>
            </p:cNvPr>
            <p:cNvSpPr/>
            <p:nvPr/>
          </p:nvSpPr>
          <p:spPr>
            <a:xfrm>
              <a:off x="10048973" y="3106320"/>
              <a:ext cx="442236" cy="646331"/>
            </a:xfrm>
            <a:prstGeom prst="rect">
              <a:avLst/>
            </a:prstGeom>
          </p:spPr>
          <p:txBody>
            <a:bodyPr wrap="square">
              <a:spAutoFit/>
            </a:bodyPr>
            <a:lstStyle/>
            <a:p>
              <a:pPr algn="ctr"/>
              <a:r>
                <a:rPr lang="en-US" sz="3600" dirty="0">
                  <a:solidFill>
                    <a:srgbClr val="222222"/>
                  </a:solidFill>
                  <a:latin typeface="Arial" panose="020B0604020202020204" pitchFamily="34" charset="0"/>
                  <a:sym typeface="Symbol" panose="05050102010706020507" pitchFamily="18" charset="2"/>
                </a:rPr>
                <a:t></a:t>
              </a:r>
              <a:endParaRPr lang="en-US" sz="3600" dirty="0">
                <a:solidFill>
                  <a:srgbClr val="222222"/>
                </a:solidFill>
                <a:latin typeface="Arial" panose="020B0604020202020204" pitchFamily="34" charset="0"/>
              </a:endParaRPr>
            </a:p>
          </p:txBody>
        </p:sp>
      </p:grpSp>
    </p:spTree>
    <p:extLst>
      <p:ext uri="{BB962C8B-B14F-4D97-AF65-F5344CB8AC3E}">
        <p14:creationId xmlns:p14="http://schemas.microsoft.com/office/powerpoint/2010/main" val="1569631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FBF281-CBB9-4930-A0A3-E9113262C839}"/>
              </a:ext>
            </a:extLst>
          </p:cNvPr>
          <p:cNvSpPr/>
          <p:nvPr/>
        </p:nvSpPr>
        <p:spPr>
          <a:xfrm>
            <a:off x="392935" y="6176964"/>
            <a:ext cx="5386330" cy="507831"/>
          </a:xfrm>
          <a:prstGeom prst="rect">
            <a:avLst/>
          </a:prstGeom>
        </p:spPr>
        <p:txBody>
          <a:bodyPr wrap="square">
            <a:spAutoFit/>
          </a:bodyPr>
          <a:lstStyle/>
          <a:p>
            <a:r>
              <a:rPr lang="en-US" sz="900" dirty="0"/>
              <a:t>Brown, J. H., </a:t>
            </a:r>
            <a:r>
              <a:rPr lang="en-US" sz="900" dirty="0" err="1"/>
              <a:t>Gillooly</a:t>
            </a:r>
            <a:r>
              <a:rPr lang="en-US" sz="900" dirty="0"/>
              <a:t>, J. F., Allen, A. P., Savage, V. M., &amp; West, G. B. (2004). Ecology, 85(7), 1771-1789.</a:t>
            </a:r>
          </a:p>
          <a:p>
            <a:r>
              <a:rPr lang="en-US" sz="900" dirty="0"/>
              <a:t>Blanchard, J. L., Heneghan, R. F., Everett, J. D., </a:t>
            </a:r>
            <a:r>
              <a:rPr lang="en-US" sz="900" dirty="0" err="1"/>
              <a:t>Trebilco</a:t>
            </a:r>
            <a:r>
              <a:rPr lang="en-US" sz="900" dirty="0"/>
              <a:t>, R., &amp; Richardson, A. J. (2017). TREE, 32(3), 174-186.</a:t>
            </a:r>
          </a:p>
          <a:p>
            <a:r>
              <a:rPr lang="en-US" sz="900" dirty="0"/>
              <a:t>Saito, V. S., Perkins, D. M., &amp; </a:t>
            </a:r>
            <a:r>
              <a:rPr lang="en-US" sz="900" dirty="0" err="1"/>
              <a:t>Kratina</a:t>
            </a:r>
            <a:r>
              <a:rPr lang="en-US" sz="900" dirty="0"/>
              <a:t>, P. (2021). TREE, 36(4), 280-283.</a:t>
            </a:r>
          </a:p>
        </p:txBody>
      </p:sp>
      <p:grpSp>
        <p:nvGrpSpPr>
          <p:cNvPr id="7" name="Group 6">
            <a:extLst>
              <a:ext uri="{FF2B5EF4-FFF2-40B4-BE49-F238E27FC236}">
                <a16:creationId xmlns:a16="http://schemas.microsoft.com/office/drawing/2014/main" id="{D412536C-44FE-4318-8342-30F25ECF1353}"/>
              </a:ext>
            </a:extLst>
          </p:cNvPr>
          <p:cNvGrpSpPr/>
          <p:nvPr/>
        </p:nvGrpSpPr>
        <p:grpSpPr>
          <a:xfrm>
            <a:off x="4503476" y="532193"/>
            <a:ext cx="7047653" cy="5376426"/>
            <a:chOff x="7477375" y="1032096"/>
            <a:chExt cx="3244585" cy="2475192"/>
          </a:xfrm>
        </p:grpSpPr>
        <p:sp>
          <p:nvSpPr>
            <p:cNvPr id="3" name="Rectangle 2">
              <a:extLst>
                <a:ext uri="{FF2B5EF4-FFF2-40B4-BE49-F238E27FC236}">
                  <a16:creationId xmlns:a16="http://schemas.microsoft.com/office/drawing/2014/main" id="{58E78B9F-CA55-4A57-82D6-E9B8834544A6}"/>
                </a:ext>
              </a:extLst>
            </p:cNvPr>
            <p:cNvSpPr/>
            <p:nvPr/>
          </p:nvSpPr>
          <p:spPr>
            <a:xfrm>
              <a:off x="9933622" y="1032096"/>
              <a:ext cx="788338" cy="1179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01DB8C-4D62-4B54-B971-D10687BFA2D1}"/>
                </a:ext>
              </a:extLst>
            </p:cNvPr>
            <p:cNvSpPr txBox="1"/>
            <p:nvPr/>
          </p:nvSpPr>
          <p:spPr>
            <a:xfrm>
              <a:off x="8597252" y="3137956"/>
              <a:ext cx="1686393" cy="369332"/>
            </a:xfrm>
            <a:prstGeom prst="rect">
              <a:avLst/>
            </a:prstGeom>
            <a:solidFill>
              <a:schemeClr val="bg1"/>
            </a:solidFill>
          </p:spPr>
          <p:txBody>
            <a:bodyPr wrap="square" rtlCol="0">
              <a:spAutoFit/>
            </a:bodyPr>
            <a:lstStyle/>
            <a:p>
              <a:r>
                <a:rPr lang="en-US" dirty="0">
                  <a:solidFill>
                    <a:srgbClr val="9A9A9A"/>
                  </a:solidFill>
                  <a:latin typeface="Times New Roman" panose="02020603050405020304" pitchFamily="18" charset="0"/>
                  <a:cs typeface="Times New Roman" panose="02020603050405020304" pitchFamily="18" charset="0"/>
                </a:rPr>
                <a:t>Log body mass</a:t>
              </a:r>
            </a:p>
          </p:txBody>
        </p:sp>
        <p:sp>
          <p:nvSpPr>
            <p:cNvPr id="15" name="TextBox 14">
              <a:extLst>
                <a:ext uri="{FF2B5EF4-FFF2-40B4-BE49-F238E27FC236}">
                  <a16:creationId xmlns:a16="http://schemas.microsoft.com/office/drawing/2014/main" id="{A0F466E1-9FE3-4CD6-BE08-EA68D1388B5D}"/>
                </a:ext>
              </a:extLst>
            </p:cNvPr>
            <p:cNvSpPr txBox="1"/>
            <p:nvPr/>
          </p:nvSpPr>
          <p:spPr>
            <a:xfrm rot="16200000">
              <a:off x="6818844" y="1771321"/>
              <a:ext cx="1686394" cy="369332"/>
            </a:xfrm>
            <a:prstGeom prst="rect">
              <a:avLst/>
            </a:prstGeom>
            <a:solidFill>
              <a:schemeClr val="bg1"/>
            </a:solidFill>
          </p:spPr>
          <p:txBody>
            <a:bodyPr wrap="square" rtlCol="0">
              <a:spAutoFit/>
            </a:bodyPr>
            <a:lstStyle/>
            <a:p>
              <a:r>
                <a:rPr lang="en-US" dirty="0">
                  <a:solidFill>
                    <a:srgbClr val="9A9A9A"/>
                  </a:solidFill>
                  <a:latin typeface="Times New Roman" panose="02020603050405020304" pitchFamily="18" charset="0"/>
                  <a:cs typeface="Times New Roman" panose="02020603050405020304" pitchFamily="18" charset="0"/>
                </a:rPr>
                <a:t>Log abundance</a:t>
              </a:r>
            </a:p>
          </p:txBody>
        </p:sp>
      </p:grpSp>
      <p:sp>
        <p:nvSpPr>
          <p:cNvPr id="49" name="Rectangle 48">
            <a:extLst>
              <a:ext uri="{FF2B5EF4-FFF2-40B4-BE49-F238E27FC236}">
                <a16:creationId xmlns:a16="http://schemas.microsoft.com/office/drawing/2014/main" id="{DD7D0464-09D6-4F4A-9BC7-0766E7262DC8}"/>
              </a:ext>
            </a:extLst>
          </p:cNvPr>
          <p:cNvSpPr/>
          <p:nvPr/>
        </p:nvSpPr>
        <p:spPr>
          <a:xfrm>
            <a:off x="7402496" y="4097130"/>
            <a:ext cx="3701262" cy="1974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155455D1-367F-47BF-A83D-033093BFA494}"/>
              </a:ext>
            </a:extLst>
          </p:cNvPr>
          <p:cNvSpPr>
            <a:spLocks noGrp="1"/>
          </p:cNvSpPr>
          <p:nvPr>
            <p:ph idx="1"/>
          </p:nvPr>
        </p:nvSpPr>
        <p:spPr>
          <a:xfrm>
            <a:off x="488883" y="877689"/>
            <a:ext cx="3543300" cy="4351338"/>
          </a:xfrm>
        </p:spPr>
        <p:txBody>
          <a:bodyPr/>
          <a:lstStyle/>
          <a:p>
            <a:pPr lvl="0"/>
            <a:r>
              <a:rPr lang="en-US" b="1" dirty="0"/>
              <a:t>Size Spectra: </a:t>
            </a:r>
            <a:r>
              <a:rPr lang="en-US" dirty="0"/>
              <a:t>frequency of individual body sizes within a community</a:t>
            </a:r>
          </a:p>
          <a:p>
            <a:pPr lvl="0"/>
            <a:r>
              <a:rPr lang="en-US" dirty="0">
                <a:solidFill>
                  <a:schemeClr val="bg2">
                    <a:lumMod val="25000"/>
                  </a:schemeClr>
                </a:solidFill>
                <a:latin typeface="Times New Roman" panose="02020603050405020304" pitchFamily="18" charset="0"/>
                <a:cs typeface="Times New Roman" panose="02020603050405020304" pitchFamily="18" charset="0"/>
              </a:rPr>
              <a:t>N ~ M</a:t>
            </a:r>
            <a:r>
              <a:rPr lang="en-US" baseline="30000" dirty="0">
                <a:solidFill>
                  <a:schemeClr val="bg2">
                    <a:lumMod val="2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p>
          <a:p>
            <a:endParaRPr lang="en-US" dirty="0"/>
          </a:p>
        </p:txBody>
      </p:sp>
      <p:grpSp>
        <p:nvGrpSpPr>
          <p:cNvPr id="9" name="Group 8">
            <a:extLst>
              <a:ext uri="{FF2B5EF4-FFF2-40B4-BE49-F238E27FC236}">
                <a16:creationId xmlns:a16="http://schemas.microsoft.com/office/drawing/2014/main" id="{F90F4A11-DCAF-4B96-A04F-EB4F1E357AFE}"/>
              </a:ext>
            </a:extLst>
          </p:cNvPr>
          <p:cNvGrpSpPr/>
          <p:nvPr/>
        </p:nvGrpSpPr>
        <p:grpSpPr>
          <a:xfrm>
            <a:off x="4549541" y="1392160"/>
            <a:ext cx="3672206" cy="2379111"/>
            <a:chOff x="6853313" y="527050"/>
            <a:chExt cx="3672206" cy="2379111"/>
          </a:xfrm>
          <a:solidFill>
            <a:schemeClr val="bg1"/>
          </a:solidFill>
        </p:grpSpPr>
        <p:sp>
          <p:nvSpPr>
            <p:cNvPr id="2" name="Rectangle 1">
              <a:extLst>
                <a:ext uri="{FF2B5EF4-FFF2-40B4-BE49-F238E27FC236}">
                  <a16:creationId xmlns:a16="http://schemas.microsoft.com/office/drawing/2014/main" id="{411127A2-5E80-4C68-B5B1-13C247825D94}"/>
                </a:ext>
              </a:extLst>
            </p:cNvPr>
            <p:cNvSpPr/>
            <p:nvPr/>
          </p:nvSpPr>
          <p:spPr>
            <a:xfrm>
              <a:off x="6953251" y="860078"/>
              <a:ext cx="3572268" cy="204608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1C74980-4BCF-4B50-99F3-46AF95F57BA1}"/>
                </a:ext>
              </a:extLst>
            </p:cNvPr>
            <p:cNvSpPr/>
            <p:nvPr/>
          </p:nvSpPr>
          <p:spPr>
            <a:xfrm>
              <a:off x="6853313" y="527050"/>
              <a:ext cx="423787" cy="33302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652A538A-476A-45E4-86E9-282A7E56663A}"/>
              </a:ext>
            </a:extLst>
          </p:cNvPr>
          <p:cNvGrpSpPr/>
          <p:nvPr/>
        </p:nvGrpSpPr>
        <p:grpSpPr>
          <a:xfrm>
            <a:off x="4002298" y="953064"/>
            <a:ext cx="5396250" cy="4648750"/>
            <a:chOff x="6449757" y="1011359"/>
            <a:chExt cx="3291957" cy="2396944"/>
          </a:xfrm>
        </p:grpSpPr>
        <p:sp>
          <p:nvSpPr>
            <p:cNvPr id="51" name="Rectangle 50">
              <a:extLst>
                <a:ext uri="{FF2B5EF4-FFF2-40B4-BE49-F238E27FC236}">
                  <a16:creationId xmlns:a16="http://schemas.microsoft.com/office/drawing/2014/main" id="{7B05D287-49E7-491B-B534-19C20528C6CE}"/>
                </a:ext>
              </a:extLst>
            </p:cNvPr>
            <p:cNvSpPr/>
            <p:nvPr/>
          </p:nvSpPr>
          <p:spPr>
            <a:xfrm>
              <a:off x="6449757" y="1011359"/>
              <a:ext cx="398402" cy="15274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3A1BCC1-25E1-471E-9CF4-CEF21A583AC1}"/>
                </a:ext>
              </a:extLst>
            </p:cNvPr>
            <p:cNvSpPr txBox="1"/>
            <p:nvPr/>
          </p:nvSpPr>
          <p:spPr>
            <a:xfrm>
              <a:off x="7501791" y="3038971"/>
              <a:ext cx="2239923" cy="369332"/>
            </a:xfrm>
            <a:prstGeom prst="rect">
              <a:avLst/>
            </a:prstGeom>
            <a:solidFill>
              <a:schemeClr val="bg1"/>
            </a:solidFill>
          </p:spPr>
          <p:txBody>
            <a:bodyPr wrap="square" rtlCol="0">
              <a:spAutoFit/>
            </a:bodyPr>
            <a:lstStyle/>
            <a:p>
              <a:pPr algn="ctr"/>
              <a:r>
                <a:rPr lang="en-US" dirty="0">
                  <a:solidFill>
                    <a:srgbClr val="9A9A9A"/>
                  </a:solidFill>
                  <a:latin typeface="Times New Roman" panose="02020603050405020304" pitchFamily="18" charset="0"/>
                  <a:cs typeface="Times New Roman" panose="02020603050405020304" pitchFamily="18" charset="0"/>
                </a:rPr>
                <a:t>Temperature</a:t>
              </a:r>
            </a:p>
          </p:txBody>
        </p:sp>
      </p:grpSp>
      <p:grpSp>
        <p:nvGrpSpPr>
          <p:cNvPr id="16" name="Group 15">
            <a:extLst>
              <a:ext uri="{FF2B5EF4-FFF2-40B4-BE49-F238E27FC236}">
                <a16:creationId xmlns:a16="http://schemas.microsoft.com/office/drawing/2014/main" id="{F54222BE-2436-4DF6-A768-1778770D0265}"/>
              </a:ext>
            </a:extLst>
          </p:cNvPr>
          <p:cNvGrpSpPr/>
          <p:nvPr/>
        </p:nvGrpSpPr>
        <p:grpSpPr>
          <a:xfrm>
            <a:off x="4357877" y="1113144"/>
            <a:ext cx="7345240" cy="4640920"/>
            <a:chOff x="1038350" y="1784397"/>
            <a:chExt cx="7345240" cy="4640920"/>
          </a:xfrm>
        </p:grpSpPr>
        <p:pic>
          <p:nvPicPr>
            <p:cNvPr id="10" name="Picture 9">
              <a:extLst>
                <a:ext uri="{FF2B5EF4-FFF2-40B4-BE49-F238E27FC236}">
                  <a16:creationId xmlns:a16="http://schemas.microsoft.com/office/drawing/2014/main" id="{BCCD8B2A-70CA-4AA9-A6A2-7B6D005419BC}"/>
                </a:ext>
              </a:extLst>
            </p:cNvPr>
            <p:cNvPicPr>
              <a:picLocks noChangeAspect="1"/>
            </p:cNvPicPr>
            <p:nvPr/>
          </p:nvPicPr>
          <p:blipFill rotWithShape="1">
            <a:blip r:embed="rId2"/>
            <a:srcRect l="5443" t="26100" r="29999" b="6309"/>
            <a:stretch/>
          </p:blipFill>
          <p:spPr>
            <a:xfrm>
              <a:off x="1038350" y="1789959"/>
              <a:ext cx="7328124" cy="4635358"/>
            </a:xfrm>
            <a:prstGeom prst="rect">
              <a:avLst/>
            </a:prstGeom>
          </p:spPr>
        </p:pic>
        <p:sp>
          <p:nvSpPr>
            <p:cNvPr id="13" name="Rectangle 12">
              <a:extLst>
                <a:ext uri="{FF2B5EF4-FFF2-40B4-BE49-F238E27FC236}">
                  <a16:creationId xmlns:a16="http://schemas.microsoft.com/office/drawing/2014/main" id="{B72F0C3C-C3D1-4AA0-8013-90A14668CDA7}"/>
                </a:ext>
              </a:extLst>
            </p:cNvPr>
            <p:cNvSpPr/>
            <p:nvPr/>
          </p:nvSpPr>
          <p:spPr>
            <a:xfrm>
              <a:off x="1592947" y="1789959"/>
              <a:ext cx="241556" cy="197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211F561-9395-4194-966C-191CC18E61BB}"/>
                </a:ext>
              </a:extLst>
            </p:cNvPr>
            <p:cNvSpPr/>
            <p:nvPr/>
          </p:nvSpPr>
          <p:spPr>
            <a:xfrm>
              <a:off x="6938812" y="1784397"/>
              <a:ext cx="1444778" cy="1733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50CAA6D9-269B-41A4-991A-061B56E93255}"/>
              </a:ext>
            </a:extLst>
          </p:cNvPr>
          <p:cNvSpPr/>
          <p:nvPr/>
        </p:nvSpPr>
        <p:spPr>
          <a:xfrm>
            <a:off x="5043206" y="1123339"/>
            <a:ext cx="6509711" cy="3941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F9DDBD6B-52B8-450E-B4F5-2564AA2DD1A3}"/>
              </a:ext>
            </a:extLst>
          </p:cNvPr>
          <p:cNvGrpSpPr/>
          <p:nvPr/>
        </p:nvGrpSpPr>
        <p:grpSpPr>
          <a:xfrm>
            <a:off x="4459682" y="2503151"/>
            <a:ext cx="4429568" cy="3158785"/>
            <a:chOff x="4034315" y="2422430"/>
            <a:chExt cx="4429568" cy="3158785"/>
          </a:xfrm>
        </p:grpSpPr>
        <p:sp>
          <p:nvSpPr>
            <p:cNvPr id="40" name="TextBox 39">
              <a:extLst>
                <a:ext uri="{FF2B5EF4-FFF2-40B4-BE49-F238E27FC236}">
                  <a16:creationId xmlns:a16="http://schemas.microsoft.com/office/drawing/2014/main" id="{9BA3B612-4DE8-4128-BDA9-75A6AC2CE05E}"/>
                </a:ext>
              </a:extLst>
            </p:cNvPr>
            <p:cNvSpPr txBox="1"/>
            <p:nvPr/>
          </p:nvSpPr>
          <p:spPr>
            <a:xfrm rot="16200000">
              <a:off x="3379960" y="3076785"/>
              <a:ext cx="1678042" cy="369332"/>
            </a:xfrm>
            <a:prstGeom prst="rect">
              <a:avLst/>
            </a:prstGeom>
            <a:solidFill>
              <a:schemeClr val="bg1"/>
            </a:solidFill>
          </p:spPr>
          <p:txBody>
            <a:bodyPr wrap="square" rtlCol="0">
              <a:spAutoFit/>
            </a:bodyPr>
            <a:lstStyle/>
            <a:p>
              <a:pPr algn="ctr"/>
              <a:r>
                <a:rPr lang="en-US" dirty="0">
                  <a:sym typeface="Symbol" panose="05050102010706020507" pitchFamily="18" charset="2"/>
                </a:rPr>
                <a:t></a:t>
              </a:r>
              <a:endParaRPr lang="en-US" dirty="0"/>
            </a:p>
          </p:txBody>
        </p:sp>
        <p:sp>
          <p:nvSpPr>
            <p:cNvPr id="42" name="TextBox 41">
              <a:extLst>
                <a:ext uri="{FF2B5EF4-FFF2-40B4-BE49-F238E27FC236}">
                  <a16:creationId xmlns:a16="http://schemas.microsoft.com/office/drawing/2014/main" id="{05D5A17A-9D55-430E-AACB-01D4F70FD695}"/>
                </a:ext>
              </a:extLst>
            </p:cNvPr>
            <p:cNvSpPr txBox="1"/>
            <p:nvPr/>
          </p:nvSpPr>
          <p:spPr>
            <a:xfrm>
              <a:off x="6559286" y="5211883"/>
              <a:ext cx="1904597" cy="369332"/>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sym typeface="Symbol" panose="05050102010706020507" pitchFamily="18" charset="2"/>
                </a:rPr>
                <a:t>Temperature</a:t>
              </a:r>
              <a:endParaRPr lang="en-US" dirty="0">
                <a:latin typeface="Times New Roman" panose="02020603050405020304" pitchFamily="18" charset="0"/>
                <a:cs typeface="Times New Roman" panose="02020603050405020304" pitchFamily="18" charset="0"/>
              </a:endParaRPr>
            </a:p>
          </p:txBody>
        </p:sp>
      </p:grpSp>
      <p:grpSp>
        <p:nvGrpSpPr>
          <p:cNvPr id="85" name="Group 84">
            <a:extLst>
              <a:ext uri="{FF2B5EF4-FFF2-40B4-BE49-F238E27FC236}">
                <a16:creationId xmlns:a16="http://schemas.microsoft.com/office/drawing/2014/main" id="{D3BF0AF1-144C-4993-858C-5C0906293A81}"/>
              </a:ext>
            </a:extLst>
          </p:cNvPr>
          <p:cNvGrpSpPr/>
          <p:nvPr/>
        </p:nvGrpSpPr>
        <p:grpSpPr>
          <a:xfrm>
            <a:off x="5256009" y="1180377"/>
            <a:ext cx="4785485" cy="3941333"/>
            <a:chOff x="4847190" y="2472957"/>
            <a:chExt cx="2387912" cy="1966688"/>
          </a:xfrm>
        </p:grpSpPr>
        <p:pic>
          <p:nvPicPr>
            <p:cNvPr id="86" name="Picture 85">
              <a:extLst>
                <a:ext uri="{FF2B5EF4-FFF2-40B4-BE49-F238E27FC236}">
                  <a16:creationId xmlns:a16="http://schemas.microsoft.com/office/drawing/2014/main" id="{AD562F04-3C2B-4C73-B32F-05C1DAC19A4E}"/>
                </a:ext>
              </a:extLst>
            </p:cNvPr>
            <p:cNvPicPr>
              <a:picLocks noChangeAspect="1"/>
            </p:cNvPicPr>
            <p:nvPr/>
          </p:nvPicPr>
          <p:blipFill rotWithShape="1">
            <a:blip r:embed="rId3">
              <a:extLst>
                <a:ext uri="{28A0092B-C50C-407E-A947-70E740481C1C}">
                  <a14:useLocalDpi xmlns:a14="http://schemas.microsoft.com/office/drawing/2010/main" val="0"/>
                </a:ext>
              </a:extLst>
            </a:blip>
            <a:srcRect l="4453" t="3556" r="2356" b="4925"/>
            <a:stretch/>
          </p:blipFill>
          <p:spPr>
            <a:xfrm rot="10800000">
              <a:off x="4847190" y="2472957"/>
              <a:ext cx="2307773" cy="1966688"/>
            </a:xfrm>
            <a:prstGeom prst="rect">
              <a:avLst/>
            </a:prstGeom>
          </p:spPr>
        </p:pic>
        <p:cxnSp>
          <p:nvCxnSpPr>
            <p:cNvPr id="87" name="Straight Connector 86">
              <a:extLst>
                <a:ext uri="{FF2B5EF4-FFF2-40B4-BE49-F238E27FC236}">
                  <a16:creationId xmlns:a16="http://schemas.microsoft.com/office/drawing/2014/main" id="{E086A12F-DBB1-4F78-B785-CE0EE70FE0E9}"/>
                </a:ext>
              </a:extLst>
            </p:cNvPr>
            <p:cNvCxnSpPr>
              <a:cxnSpLocks/>
            </p:cNvCxnSpPr>
            <p:nvPr/>
          </p:nvCxnSpPr>
          <p:spPr>
            <a:xfrm>
              <a:off x="4861257" y="2552204"/>
              <a:ext cx="2373845" cy="1884438"/>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grpSp>
      <p:sp>
        <p:nvSpPr>
          <p:cNvPr id="89" name="TextBox 88">
            <a:extLst>
              <a:ext uri="{FF2B5EF4-FFF2-40B4-BE49-F238E27FC236}">
                <a16:creationId xmlns:a16="http://schemas.microsoft.com/office/drawing/2014/main" id="{06879C56-9AE2-4960-AD41-BAE16E828D6A}"/>
              </a:ext>
            </a:extLst>
          </p:cNvPr>
          <p:cNvSpPr txBox="1"/>
          <p:nvPr/>
        </p:nvSpPr>
        <p:spPr>
          <a:xfrm rot="16200000">
            <a:off x="3163155" y="3021714"/>
            <a:ext cx="2962387" cy="369332"/>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sym typeface="Symbol" panose="05050102010706020507" pitchFamily="18" charset="2"/>
              </a:rPr>
              <a:t> </a:t>
            </a:r>
            <a:r>
              <a:rPr lang="en-US" dirty="0">
                <a:solidFill>
                  <a:srgbClr val="111111"/>
                </a:solidFill>
                <a:latin typeface="Times New Roman" panose="02020603050405020304" pitchFamily="18" charset="0"/>
                <a:cs typeface="Times New Roman" panose="02020603050405020304" pitchFamily="18" charset="0"/>
                <a:sym typeface="Symbol" panose="05050102010706020507" pitchFamily="18" charset="2"/>
              </a:rPr>
              <a:t>(slope of size spectrum)</a:t>
            </a:r>
            <a:endParaRPr lang="en-US" dirty="0">
              <a:solidFill>
                <a:srgbClr val="111111"/>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5FCFFA3E-1430-407F-B742-2F8F367EC0EB}"/>
              </a:ext>
            </a:extLst>
          </p:cNvPr>
          <p:cNvGrpSpPr/>
          <p:nvPr/>
        </p:nvGrpSpPr>
        <p:grpSpPr>
          <a:xfrm>
            <a:off x="8937528" y="578853"/>
            <a:ext cx="1904597" cy="3602341"/>
            <a:chOff x="8937528" y="578853"/>
            <a:chExt cx="1904597" cy="3602341"/>
          </a:xfrm>
        </p:grpSpPr>
        <p:cxnSp>
          <p:nvCxnSpPr>
            <p:cNvPr id="12" name="Straight Arrow Connector 11">
              <a:extLst>
                <a:ext uri="{FF2B5EF4-FFF2-40B4-BE49-F238E27FC236}">
                  <a16:creationId xmlns:a16="http://schemas.microsoft.com/office/drawing/2014/main" id="{37167D1B-7030-46B2-9A9E-310663D68383}"/>
                </a:ext>
              </a:extLst>
            </p:cNvPr>
            <p:cNvCxnSpPr/>
            <p:nvPr/>
          </p:nvCxnSpPr>
          <p:spPr>
            <a:xfrm>
              <a:off x="9621520" y="1385466"/>
              <a:ext cx="0" cy="2795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CD67633-74A3-429E-AB61-958133DC0F01}"/>
                </a:ext>
              </a:extLst>
            </p:cNvPr>
            <p:cNvSpPr txBox="1"/>
            <p:nvPr/>
          </p:nvSpPr>
          <p:spPr>
            <a:xfrm>
              <a:off x="8937528" y="578853"/>
              <a:ext cx="1904597" cy="923330"/>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sym typeface="Symbol" panose="05050102010706020507" pitchFamily="18" charset="2"/>
                </a:rPr>
                <a:t>Relatively fewer large organisms at high temperatures</a:t>
              </a:r>
              <a:endParaRPr lang="en-US" dirty="0">
                <a:latin typeface="Times New Roman" panose="02020603050405020304" pitchFamily="18" charset="0"/>
                <a:cs typeface="Times New Roman" panose="02020603050405020304" pitchFamily="18" charset="0"/>
              </a:endParaRPr>
            </a:p>
          </p:txBody>
        </p:sp>
      </p:grpSp>
      <p:sp>
        <p:nvSpPr>
          <p:cNvPr id="31" name="TextBox 30">
            <a:extLst>
              <a:ext uri="{FF2B5EF4-FFF2-40B4-BE49-F238E27FC236}">
                <a16:creationId xmlns:a16="http://schemas.microsoft.com/office/drawing/2014/main" id="{32A49524-42F8-40F5-AE2C-ADA5039DD850}"/>
              </a:ext>
            </a:extLst>
          </p:cNvPr>
          <p:cNvSpPr txBox="1"/>
          <p:nvPr/>
        </p:nvSpPr>
        <p:spPr>
          <a:xfrm>
            <a:off x="3384206" y="4620642"/>
            <a:ext cx="1533756" cy="646331"/>
          </a:xfrm>
          <a:prstGeom prst="rect">
            <a:avLst/>
          </a:prstGeom>
          <a:solidFill>
            <a:schemeClr val="bg1"/>
          </a:solidFill>
        </p:spPr>
        <p:txBody>
          <a:bodyPr wrap="square" rtlCol="0">
            <a:spAutoFit/>
          </a:bodyPr>
          <a:lstStyle/>
          <a:p>
            <a:pPr algn="ctr"/>
            <a:r>
              <a:rPr lang="en-US" i="1" dirty="0">
                <a:latin typeface="Times New Roman" panose="02020603050405020304" pitchFamily="18" charset="0"/>
                <a:cs typeface="Times New Roman" panose="02020603050405020304" pitchFamily="18" charset="0"/>
                <a:sym typeface="Symbol" panose="05050102010706020507" pitchFamily="18" charset="2"/>
              </a:rPr>
              <a:t>“Steeper” slopes</a:t>
            </a:r>
            <a:endParaRPr lang="en-US" i="1"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2953C746-F622-4D74-8EBE-E331783AE371}"/>
              </a:ext>
            </a:extLst>
          </p:cNvPr>
          <p:cNvSpPr txBox="1"/>
          <p:nvPr/>
        </p:nvSpPr>
        <p:spPr>
          <a:xfrm>
            <a:off x="3315531" y="987277"/>
            <a:ext cx="1575687" cy="646331"/>
          </a:xfrm>
          <a:prstGeom prst="rect">
            <a:avLst/>
          </a:prstGeom>
          <a:solidFill>
            <a:schemeClr val="bg1"/>
          </a:solidFill>
        </p:spPr>
        <p:txBody>
          <a:bodyPr wrap="square" rtlCol="0">
            <a:spAutoFit/>
          </a:bodyPr>
          <a:lstStyle/>
          <a:p>
            <a:pPr algn="ctr"/>
            <a:r>
              <a:rPr lang="en-US" i="1" dirty="0">
                <a:latin typeface="Times New Roman" panose="02020603050405020304" pitchFamily="18" charset="0"/>
                <a:cs typeface="Times New Roman" panose="02020603050405020304" pitchFamily="18" charset="0"/>
                <a:sym typeface="Symbol" panose="05050102010706020507" pitchFamily="18" charset="2"/>
              </a:rPr>
              <a:t>“Shallower” slopes</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39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1" fill="hold" nodeType="afterEffect">
                                  <p:stCondLst>
                                    <p:cond delay="30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B4A260EE-3E0C-4956-8A34-B60F547143BD}"/>
              </a:ext>
            </a:extLst>
          </p:cNvPr>
          <p:cNvGrpSpPr/>
          <p:nvPr/>
        </p:nvGrpSpPr>
        <p:grpSpPr>
          <a:xfrm>
            <a:off x="4357877" y="1113144"/>
            <a:ext cx="7345240" cy="4640920"/>
            <a:chOff x="1038350" y="1784397"/>
            <a:chExt cx="7345240" cy="4640920"/>
          </a:xfrm>
        </p:grpSpPr>
        <p:pic>
          <p:nvPicPr>
            <p:cNvPr id="126" name="Picture 125">
              <a:extLst>
                <a:ext uri="{FF2B5EF4-FFF2-40B4-BE49-F238E27FC236}">
                  <a16:creationId xmlns:a16="http://schemas.microsoft.com/office/drawing/2014/main" id="{37FC91B7-B2C2-4B71-921F-0A28853DF5DF}"/>
                </a:ext>
              </a:extLst>
            </p:cNvPr>
            <p:cNvPicPr>
              <a:picLocks noChangeAspect="1"/>
            </p:cNvPicPr>
            <p:nvPr/>
          </p:nvPicPr>
          <p:blipFill rotWithShape="1">
            <a:blip r:embed="rId2"/>
            <a:srcRect l="5443" t="26100" r="29999" b="6309"/>
            <a:stretch/>
          </p:blipFill>
          <p:spPr>
            <a:xfrm>
              <a:off x="1038350" y="1789959"/>
              <a:ext cx="7328124" cy="4635358"/>
            </a:xfrm>
            <a:prstGeom prst="rect">
              <a:avLst/>
            </a:prstGeom>
          </p:spPr>
        </p:pic>
        <p:sp>
          <p:nvSpPr>
            <p:cNvPr id="127" name="Rectangle 126">
              <a:extLst>
                <a:ext uri="{FF2B5EF4-FFF2-40B4-BE49-F238E27FC236}">
                  <a16:creationId xmlns:a16="http://schemas.microsoft.com/office/drawing/2014/main" id="{948329E6-7A7D-4A93-853F-603C7BF2A68D}"/>
                </a:ext>
              </a:extLst>
            </p:cNvPr>
            <p:cNvSpPr/>
            <p:nvPr/>
          </p:nvSpPr>
          <p:spPr>
            <a:xfrm>
              <a:off x="1592947" y="1789959"/>
              <a:ext cx="241556" cy="197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64049490-EC65-4FC5-8271-AA2BD3D5AC8D}"/>
                </a:ext>
              </a:extLst>
            </p:cNvPr>
            <p:cNvSpPr/>
            <p:nvPr/>
          </p:nvSpPr>
          <p:spPr>
            <a:xfrm>
              <a:off x="6938812" y="1784397"/>
              <a:ext cx="1444778" cy="1733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TextBox 130">
            <a:extLst>
              <a:ext uri="{FF2B5EF4-FFF2-40B4-BE49-F238E27FC236}">
                <a16:creationId xmlns:a16="http://schemas.microsoft.com/office/drawing/2014/main" id="{CAED5568-E371-4DDE-9BED-25B09ED07F38}"/>
              </a:ext>
            </a:extLst>
          </p:cNvPr>
          <p:cNvSpPr txBox="1"/>
          <p:nvPr/>
        </p:nvSpPr>
        <p:spPr>
          <a:xfrm>
            <a:off x="6984653" y="5292604"/>
            <a:ext cx="1904597" cy="369332"/>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sym typeface="Symbol" panose="05050102010706020507" pitchFamily="18" charset="2"/>
              </a:rPr>
              <a:t>Temperature</a:t>
            </a:r>
            <a:endParaRPr lang="en-US" dirty="0">
              <a:latin typeface="Times New Roman" panose="02020603050405020304" pitchFamily="18" charset="0"/>
              <a:cs typeface="Times New Roman" panose="02020603050405020304" pitchFamily="18" charset="0"/>
            </a:endParaRPr>
          </a:p>
        </p:txBody>
      </p:sp>
      <p:grpSp>
        <p:nvGrpSpPr>
          <p:cNvPr id="132" name="Group 131">
            <a:extLst>
              <a:ext uri="{FF2B5EF4-FFF2-40B4-BE49-F238E27FC236}">
                <a16:creationId xmlns:a16="http://schemas.microsoft.com/office/drawing/2014/main" id="{47086E8F-8B89-4046-B964-0EB7A474BC41}"/>
              </a:ext>
            </a:extLst>
          </p:cNvPr>
          <p:cNvGrpSpPr/>
          <p:nvPr/>
        </p:nvGrpSpPr>
        <p:grpSpPr>
          <a:xfrm>
            <a:off x="5256009" y="1180377"/>
            <a:ext cx="4785485" cy="3941333"/>
            <a:chOff x="4847190" y="2472957"/>
            <a:chExt cx="2387912" cy="1966688"/>
          </a:xfrm>
        </p:grpSpPr>
        <p:pic>
          <p:nvPicPr>
            <p:cNvPr id="133" name="Picture 132">
              <a:extLst>
                <a:ext uri="{FF2B5EF4-FFF2-40B4-BE49-F238E27FC236}">
                  <a16:creationId xmlns:a16="http://schemas.microsoft.com/office/drawing/2014/main" id="{2344CDA3-89C1-49D9-8494-D4BA47FE5713}"/>
                </a:ext>
              </a:extLst>
            </p:cNvPr>
            <p:cNvPicPr>
              <a:picLocks noChangeAspect="1"/>
            </p:cNvPicPr>
            <p:nvPr/>
          </p:nvPicPr>
          <p:blipFill rotWithShape="1">
            <a:blip r:embed="rId3">
              <a:extLst>
                <a:ext uri="{28A0092B-C50C-407E-A947-70E740481C1C}">
                  <a14:useLocalDpi xmlns:a14="http://schemas.microsoft.com/office/drawing/2010/main" val="0"/>
                </a:ext>
              </a:extLst>
            </a:blip>
            <a:srcRect l="4453" t="3556" r="2356" b="4925"/>
            <a:stretch/>
          </p:blipFill>
          <p:spPr>
            <a:xfrm rot="10800000">
              <a:off x="4847190" y="2472957"/>
              <a:ext cx="2307773" cy="1966688"/>
            </a:xfrm>
            <a:prstGeom prst="rect">
              <a:avLst/>
            </a:prstGeom>
          </p:spPr>
        </p:pic>
        <p:cxnSp>
          <p:nvCxnSpPr>
            <p:cNvPr id="134" name="Straight Connector 133">
              <a:extLst>
                <a:ext uri="{FF2B5EF4-FFF2-40B4-BE49-F238E27FC236}">
                  <a16:creationId xmlns:a16="http://schemas.microsoft.com/office/drawing/2014/main" id="{BF9B238C-947D-4B2A-BD30-B5581C07FDE5}"/>
                </a:ext>
              </a:extLst>
            </p:cNvPr>
            <p:cNvCxnSpPr>
              <a:cxnSpLocks/>
            </p:cNvCxnSpPr>
            <p:nvPr/>
          </p:nvCxnSpPr>
          <p:spPr>
            <a:xfrm>
              <a:off x="4861257" y="2552204"/>
              <a:ext cx="2373845" cy="1884438"/>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grpSp>
      <p:sp>
        <p:nvSpPr>
          <p:cNvPr id="116" name="Rectangle 115">
            <a:extLst>
              <a:ext uri="{FF2B5EF4-FFF2-40B4-BE49-F238E27FC236}">
                <a16:creationId xmlns:a16="http://schemas.microsoft.com/office/drawing/2014/main" id="{733585C8-878B-4FCE-B4D1-C0D09FE1EDEC}"/>
              </a:ext>
            </a:extLst>
          </p:cNvPr>
          <p:cNvSpPr/>
          <p:nvPr/>
        </p:nvSpPr>
        <p:spPr>
          <a:xfrm>
            <a:off x="5039673" y="1113144"/>
            <a:ext cx="6748131" cy="40362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FBF281-CBB9-4930-A0A3-E9113262C839}"/>
              </a:ext>
            </a:extLst>
          </p:cNvPr>
          <p:cNvSpPr/>
          <p:nvPr/>
        </p:nvSpPr>
        <p:spPr>
          <a:xfrm>
            <a:off x="392935" y="6176964"/>
            <a:ext cx="5386330" cy="507831"/>
          </a:xfrm>
          <a:prstGeom prst="rect">
            <a:avLst/>
          </a:prstGeom>
        </p:spPr>
        <p:txBody>
          <a:bodyPr wrap="square">
            <a:spAutoFit/>
          </a:bodyPr>
          <a:lstStyle/>
          <a:p>
            <a:r>
              <a:rPr lang="en-US" sz="900" dirty="0"/>
              <a:t>Brown, J. H., </a:t>
            </a:r>
            <a:r>
              <a:rPr lang="en-US" sz="900" dirty="0" err="1"/>
              <a:t>Gillooly</a:t>
            </a:r>
            <a:r>
              <a:rPr lang="en-US" sz="900" dirty="0"/>
              <a:t>, J. F., Allen, A. P., Savage, V. M., &amp; West, G. B. (2004). Ecology, 85(7), 1771-1789.</a:t>
            </a:r>
          </a:p>
          <a:p>
            <a:r>
              <a:rPr lang="en-US" sz="900" dirty="0"/>
              <a:t>Blanchard, J. L., Heneghan, R. F., Everett, J. D., </a:t>
            </a:r>
            <a:r>
              <a:rPr lang="en-US" sz="900" dirty="0" err="1"/>
              <a:t>Trebilco</a:t>
            </a:r>
            <a:r>
              <a:rPr lang="en-US" sz="900" dirty="0"/>
              <a:t>, R., &amp; Richardson, A. J. (2017). TREE, 32(3), 174-186.</a:t>
            </a:r>
          </a:p>
          <a:p>
            <a:r>
              <a:rPr lang="en-US" sz="900" dirty="0"/>
              <a:t>Saito, V. S., Perkins, D. M., &amp; </a:t>
            </a:r>
            <a:r>
              <a:rPr lang="en-US" sz="900" dirty="0" err="1"/>
              <a:t>Kratina</a:t>
            </a:r>
            <a:r>
              <a:rPr lang="en-US" sz="900" dirty="0"/>
              <a:t>, P. (2021). Trends in Ecology &amp; Evolution, 36(4), 280-283.</a:t>
            </a:r>
          </a:p>
        </p:txBody>
      </p:sp>
      <p:grpSp>
        <p:nvGrpSpPr>
          <p:cNvPr id="9" name="Group 8">
            <a:extLst>
              <a:ext uri="{FF2B5EF4-FFF2-40B4-BE49-F238E27FC236}">
                <a16:creationId xmlns:a16="http://schemas.microsoft.com/office/drawing/2014/main" id="{F90F4A11-DCAF-4B96-A04F-EB4F1E357AFE}"/>
              </a:ext>
            </a:extLst>
          </p:cNvPr>
          <p:cNvGrpSpPr/>
          <p:nvPr/>
        </p:nvGrpSpPr>
        <p:grpSpPr>
          <a:xfrm>
            <a:off x="6853313" y="527050"/>
            <a:ext cx="3672206" cy="2379111"/>
            <a:chOff x="6853313" y="527050"/>
            <a:chExt cx="3672206" cy="2379111"/>
          </a:xfrm>
          <a:solidFill>
            <a:schemeClr val="bg1"/>
          </a:solidFill>
        </p:grpSpPr>
        <p:sp>
          <p:nvSpPr>
            <p:cNvPr id="2" name="Rectangle 1">
              <a:extLst>
                <a:ext uri="{FF2B5EF4-FFF2-40B4-BE49-F238E27FC236}">
                  <a16:creationId xmlns:a16="http://schemas.microsoft.com/office/drawing/2014/main" id="{411127A2-5E80-4C68-B5B1-13C247825D94}"/>
                </a:ext>
              </a:extLst>
            </p:cNvPr>
            <p:cNvSpPr/>
            <p:nvPr/>
          </p:nvSpPr>
          <p:spPr>
            <a:xfrm>
              <a:off x="6953251" y="860078"/>
              <a:ext cx="3572268" cy="204608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1C74980-4BCF-4B50-99F3-46AF95F57BA1}"/>
                </a:ext>
              </a:extLst>
            </p:cNvPr>
            <p:cNvSpPr/>
            <p:nvPr/>
          </p:nvSpPr>
          <p:spPr>
            <a:xfrm>
              <a:off x="6853313" y="527050"/>
              <a:ext cx="423787" cy="33302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a:extLst>
              <a:ext uri="{FF2B5EF4-FFF2-40B4-BE49-F238E27FC236}">
                <a16:creationId xmlns:a16="http://schemas.microsoft.com/office/drawing/2014/main" id="{05707954-D1AE-4A5E-8AD1-97191A05C971}"/>
              </a:ext>
            </a:extLst>
          </p:cNvPr>
          <p:cNvCxnSpPr>
            <a:cxnSpLocks/>
          </p:cNvCxnSpPr>
          <p:nvPr/>
        </p:nvCxnSpPr>
        <p:spPr>
          <a:xfrm>
            <a:off x="7195827" y="1030378"/>
            <a:ext cx="2851852" cy="1615371"/>
          </a:xfrm>
          <a:prstGeom prst="line">
            <a:avLst/>
          </a:prstGeom>
          <a:ln w="38100">
            <a:solidFill>
              <a:schemeClr val="accent5">
                <a:lumMod val="75000"/>
              </a:schemeClr>
            </a:solidFill>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D508DFAD-7816-4BBC-933D-FEF62E88FA01}"/>
              </a:ext>
            </a:extLst>
          </p:cNvPr>
          <p:cNvGrpSpPr/>
          <p:nvPr/>
        </p:nvGrpSpPr>
        <p:grpSpPr>
          <a:xfrm>
            <a:off x="8194675" y="1365261"/>
            <a:ext cx="866600" cy="472802"/>
            <a:chOff x="8194675" y="1365261"/>
            <a:chExt cx="866600" cy="472802"/>
          </a:xfrm>
        </p:grpSpPr>
        <p:sp>
          <p:nvSpPr>
            <p:cNvPr id="12" name="TextBox 11">
              <a:extLst>
                <a:ext uri="{FF2B5EF4-FFF2-40B4-BE49-F238E27FC236}">
                  <a16:creationId xmlns:a16="http://schemas.microsoft.com/office/drawing/2014/main" id="{A74EE186-8B4A-4E4E-93FB-5277BA1C1EB9}"/>
                </a:ext>
              </a:extLst>
            </p:cNvPr>
            <p:cNvSpPr txBox="1"/>
            <p:nvPr/>
          </p:nvSpPr>
          <p:spPr>
            <a:xfrm>
              <a:off x="8712375" y="1365261"/>
              <a:ext cx="348900" cy="369332"/>
            </a:xfrm>
            <a:prstGeom prst="rect">
              <a:avLst/>
            </a:prstGeom>
            <a:noFill/>
          </p:spPr>
          <p:txBody>
            <a:bodyPr wrap="square" rtlCol="0">
              <a:spAutoFit/>
            </a:bodyPr>
            <a:lstStyle/>
            <a:p>
              <a:r>
                <a:rPr lang="en-US" dirty="0">
                  <a:sym typeface="Symbol" panose="05050102010706020507" pitchFamily="18" charset="2"/>
                </a:rPr>
                <a:t></a:t>
              </a:r>
              <a:endParaRPr lang="en-US" dirty="0"/>
            </a:p>
          </p:txBody>
        </p:sp>
        <p:cxnSp>
          <p:nvCxnSpPr>
            <p:cNvPr id="18" name="Straight Connector 17">
              <a:extLst>
                <a:ext uri="{FF2B5EF4-FFF2-40B4-BE49-F238E27FC236}">
                  <a16:creationId xmlns:a16="http://schemas.microsoft.com/office/drawing/2014/main" id="{3B57DFD3-9D1D-4D23-ADE1-DD71B9B58ECC}"/>
                </a:ext>
              </a:extLst>
            </p:cNvPr>
            <p:cNvCxnSpPr>
              <a:cxnSpLocks/>
            </p:cNvCxnSpPr>
            <p:nvPr/>
          </p:nvCxnSpPr>
          <p:spPr>
            <a:xfrm>
              <a:off x="8194675" y="1549927"/>
              <a:ext cx="517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A4EA946-50A0-4B7B-B20F-42D985AB7A9F}"/>
                </a:ext>
              </a:extLst>
            </p:cNvPr>
            <p:cNvCxnSpPr>
              <a:cxnSpLocks/>
              <a:endCxn id="12" idx="1"/>
            </p:cNvCxnSpPr>
            <p:nvPr/>
          </p:nvCxnSpPr>
          <p:spPr>
            <a:xfrm flipV="1">
              <a:off x="8712375" y="1549927"/>
              <a:ext cx="0" cy="2881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4117AF76-749F-4534-AC8C-E77B4FADAD8B}"/>
              </a:ext>
            </a:extLst>
          </p:cNvPr>
          <p:cNvCxnSpPr>
            <a:cxnSpLocks/>
          </p:cNvCxnSpPr>
          <p:nvPr/>
        </p:nvCxnSpPr>
        <p:spPr>
          <a:xfrm>
            <a:off x="7195827" y="1030378"/>
            <a:ext cx="2083975" cy="1615371"/>
          </a:xfrm>
          <a:prstGeom prst="line">
            <a:avLst/>
          </a:prstGeom>
          <a:ln w="38100">
            <a:solidFill>
              <a:schemeClr val="accent1">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95778D4D-F29B-428F-B69F-96DA68534786}"/>
              </a:ext>
            </a:extLst>
          </p:cNvPr>
          <p:cNvCxnSpPr>
            <a:cxnSpLocks/>
          </p:cNvCxnSpPr>
          <p:nvPr/>
        </p:nvCxnSpPr>
        <p:spPr>
          <a:xfrm>
            <a:off x="7195827" y="1030378"/>
            <a:ext cx="1432125" cy="1615371"/>
          </a:xfrm>
          <a:prstGeom prst="line">
            <a:avLst/>
          </a:prstGeom>
          <a:ln w="38100">
            <a:solidFill>
              <a:schemeClr val="accent1">
                <a:lumMod val="20000"/>
                <a:lumOff val="80000"/>
              </a:schemeClr>
            </a:solidFill>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9F3005BE-713F-4082-8D50-D2F168C739D9}"/>
              </a:ext>
            </a:extLst>
          </p:cNvPr>
          <p:cNvGrpSpPr/>
          <p:nvPr/>
        </p:nvGrpSpPr>
        <p:grpSpPr>
          <a:xfrm>
            <a:off x="8420225" y="1650739"/>
            <a:ext cx="1986841" cy="642959"/>
            <a:chOff x="8420225" y="1650739"/>
            <a:chExt cx="1986841" cy="642959"/>
          </a:xfrm>
        </p:grpSpPr>
        <p:sp>
          <p:nvSpPr>
            <p:cNvPr id="43" name="Arrow: Right 42">
              <a:extLst>
                <a:ext uri="{FF2B5EF4-FFF2-40B4-BE49-F238E27FC236}">
                  <a16:creationId xmlns:a16="http://schemas.microsoft.com/office/drawing/2014/main" id="{8F6ED198-87AE-4114-A685-AC030550A26A}"/>
                </a:ext>
              </a:extLst>
            </p:cNvPr>
            <p:cNvSpPr/>
            <p:nvPr/>
          </p:nvSpPr>
          <p:spPr>
            <a:xfrm rot="8361779">
              <a:off x="8420225" y="2155325"/>
              <a:ext cx="746603" cy="138373"/>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3BB7100-AD50-45CC-951B-FB994A177367}"/>
                </a:ext>
              </a:extLst>
            </p:cNvPr>
            <p:cNvSpPr txBox="1"/>
            <p:nvPr/>
          </p:nvSpPr>
          <p:spPr>
            <a:xfrm>
              <a:off x="8870528" y="1650739"/>
              <a:ext cx="1536538" cy="369332"/>
            </a:xfrm>
            <a:prstGeom prst="rect">
              <a:avLst/>
            </a:prstGeom>
            <a:noFill/>
          </p:spPr>
          <p:txBody>
            <a:bodyPr wrap="square" rtlCol="0">
              <a:spAutoFit/>
            </a:bodyPr>
            <a:lstStyle/>
            <a:p>
              <a:r>
                <a:rPr lang="en-US" dirty="0">
                  <a:sym typeface="Symbol" panose="05050102010706020507" pitchFamily="18" charset="2"/>
                </a:rPr>
                <a:t>Temperature</a:t>
              </a:r>
              <a:endParaRPr lang="en-US" dirty="0"/>
            </a:p>
          </p:txBody>
        </p:sp>
      </p:grpSp>
      <p:sp>
        <p:nvSpPr>
          <p:cNvPr id="49" name="Rectangle 48">
            <a:extLst>
              <a:ext uri="{FF2B5EF4-FFF2-40B4-BE49-F238E27FC236}">
                <a16:creationId xmlns:a16="http://schemas.microsoft.com/office/drawing/2014/main" id="{DD7D0464-09D6-4F4A-9BC7-0766E7262DC8}"/>
              </a:ext>
            </a:extLst>
          </p:cNvPr>
          <p:cNvSpPr/>
          <p:nvPr/>
        </p:nvSpPr>
        <p:spPr>
          <a:xfrm>
            <a:off x="7169190" y="787651"/>
            <a:ext cx="3701262" cy="1974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09936D0F-AD0C-442E-A3E6-912042C1DF39}"/>
              </a:ext>
            </a:extLst>
          </p:cNvPr>
          <p:cNvSpPr>
            <a:spLocks noGrp="1"/>
          </p:cNvSpPr>
          <p:nvPr>
            <p:ph type="title"/>
          </p:nvPr>
        </p:nvSpPr>
        <p:spPr>
          <a:xfrm>
            <a:off x="838200" y="179017"/>
            <a:ext cx="9067800" cy="490428"/>
          </a:xfrm>
        </p:spPr>
        <p:txBody>
          <a:bodyPr>
            <a:noAutofit/>
          </a:bodyPr>
          <a:lstStyle/>
          <a:p>
            <a:r>
              <a:rPr lang="en-US" sz="3200" dirty="0"/>
              <a:t>Theory is clear (sort of). Empirical patterns are not.</a:t>
            </a:r>
          </a:p>
        </p:txBody>
      </p:sp>
      <p:sp>
        <p:nvSpPr>
          <p:cNvPr id="62" name="Content Placeholder 61">
            <a:extLst>
              <a:ext uri="{FF2B5EF4-FFF2-40B4-BE49-F238E27FC236}">
                <a16:creationId xmlns:a16="http://schemas.microsoft.com/office/drawing/2014/main" id="{19D96CAB-8306-4B5F-AFE4-6AAC82F03937}"/>
              </a:ext>
            </a:extLst>
          </p:cNvPr>
          <p:cNvSpPr>
            <a:spLocks noGrp="1"/>
          </p:cNvSpPr>
          <p:nvPr>
            <p:ph idx="1"/>
          </p:nvPr>
        </p:nvSpPr>
        <p:spPr>
          <a:xfrm>
            <a:off x="876542" y="2645748"/>
            <a:ext cx="2306273" cy="602327"/>
          </a:xfrm>
        </p:spPr>
        <p:txBody>
          <a:bodyPr>
            <a:noAutofit/>
          </a:bodyPr>
          <a:lstStyle/>
          <a:p>
            <a:pPr marL="0" indent="0">
              <a:buNone/>
            </a:pPr>
            <a:endParaRPr lang="en-US" sz="3200" dirty="0"/>
          </a:p>
        </p:txBody>
      </p:sp>
      <p:sp>
        <p:nvSpPr>
          <p:cNvPr id="40" name="Rectangle 39">
            <a:extLst>
              <a:ext uri="{FF2B5EF4-FFF2-40B4-BE49-F238E27FC236}">
                <a16:creationId xmlns:a16="http://schemas.microsoft.com/office/drawing/2014/main" id="{A26C6FD9-0339-48B7-BC9F-6FA9C871FF04}"/>
              </a:ext>
            </a:extLst>
          </p:cNvPr>
          <p:cNvSpPr/>
          <p:nvPr/>
        </p:nvSpPr>
        <p:spPr>
          <a:xfrm rot="5400000">
            <a:off x="10988128" y="3822353"/>
            <a:ext cx="363610" cy="1796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000" dirty="0">
                <a:solidFill>
                  <a:schemeClr val="bg2">
                    <a:lumMod val="25000"/>
                  </a:schemeClr>
                </a:solidFill>
                <a:latin typeface="Times New Roman" panose="02020603050405020304" pitchFamily="18" charset="0"/>
                <a:cs typeface="Times New Roman" panose="02020603050405020304" pitchFamily="18" charset="0"/>
              </a:rPr>
              <a:t>Yvon-Durocher et al. 2011</a:t>
            </a:r>
          </a:p>
          <a:p>
            <a:r>
              <a:rPr lang="en-US" sz="1000" dirty="0" err="1">
                <a:solidFill>
                  <a:schemeClr val="bg2">
                    <a:lumMod val="25000"/>
                  </a:schemeClr>
                </a:solidFill>
                <a:latin typeface="Times New Roman" panose="02020603050405020304" pitchFamily="18" charset="0"/>
                <a:cs typeface="Times New Roman" panose="02020603050405020304" pitchFamily="18" charset="0"/>
              </a:rPr>
              <a:t>Dossena</a:t>
            </a:r>
            <a:r>
              <a:rPr lang="en-US" sz="1000" dirty="0">
                <a:solidFill>
                  <a:schemeClr val="bg2">
                    <a:lumMod val="25000"/>
                  </a:schemeClr>
                </a:solidFill>
                <a:latin typeface="Times New Roman" panose="02020603050405020304" pitchFamily="18" charset="0"/>
                <a:cs typeface="Times New Roman" panose="02020603050405020304" pitchFamily="18" charset="0"/>
              </a:rPr>
              <a:t> et al. 2012</a:t>
            </a:r>
          </a:p>
          <a:p>
            <a:r>
              <a:rPr lang="en-US" sz="1000" dirty="0">
                <a:solidFill>
                  <a:schemeClr val="bg2">
                    <a:lumMod val="25000"/>
                  </a:schemeClr>
                </a:solidFill>
                <a:latin typeface="Times New Roman" panose="02020603050405020304" pitchFamily="18" charset="0"/>
                <a:cs typeface="Times New Roman" panose="02020603050405020304" pitchFamily="18" charset="0"/>
              </a:rPr>
              <a:t>Pomeranz et al. 2022</a:t>
            </a:r>
          </a:p>
          <a:p>
            <a:endParaRPr lang="en-US" sz="100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63" name="Straight Connector 62">
            <a:extLst>
              <a:ext uri="{FF2B5EF4-FFF2-40B4-BE49-F238E27FC236}">
                <a16:creationId xmlns:a16="http://schemas.microsoft.com/office/drawing/2014/main" id="{EEB45379-0AE9-448E-9B47-F18FE289B5A3}"/>
              </a:ext>
            </a:extLst>
          </p:cNvPr>
          <p:cNvCxnSpPr>
            <a:cxnSpLocks/>
          </p:cNvCxnSpPr>
          <p:nvPr/>
        </p:nvCxnSpPr>
        <p:spPr>
          <a:xfrm>
            <a:off x="5785296" y="1417588"/>
            <a:ext cx="4757295" cy="3776501"/>
          </a:xfrm>
          <a:prstGeom prst="line">
            <a:avLst/>
          </a:prstGeom>
          <a:ln w="38100">
            <a:solidFill>
              <a:schemeClr val="accent1"/>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28" name="Group 27">
            <a:extLst>
              <a:ext uri="{FF2B5EF4-FFF2-40B4-BE49-F238E27FC236}">
                <a16:creationId xmlns:a16="http://schemas.microsoft.com/office/drawing/2014/main" id="{0BD09EC2-1EC7-488B-8F59-B261F60BE1E9}"/>
              </a:ext>
            </a:extLst>
          </p:cNvPr>
          <p:cNvGrpSpPr/>
          <p:nvPr/>
        </p:nvGrpSpPr>
        <p:grpSpPr>
          <a:xfrm>
            <a:off x="5786206" y="2810235"/>
            <a:ext cx="7296776" cy="469387"/>
            <a:chOff x="7501791" y="1435506"/>
            <a:chExt cx="4620490" cy="469387"/>
          </a:xfrm>
        </p:grpSpPr>
        <p:cxnSp>
          <p:nvCxnSpPr>
            <p:cNvPr id="41" name="Straight Connector 40">
              <a:extLst>
                <a:ext uri="{FF2B5EF4-FFF2-40B4-BE49-F238E27FC236}">
                  <a16:creationId xmlns:a16="http://schemas.microsoft.com/office/drawing/2014/main" id="{3EF51F0F-1A49-4B0E-B119-06ACA22064DA}"/>
                </a:ext>
              </a:extLst>
            </p:cNvPr>
            <p:cNvCxnSpPr>
              <a:cxnSpLocks/>
            </p:cNvCxnSpPr>
            <p:nvPr/>
          </p:nvCxnSpPr>
          <p:spPr>
            <a:xfrm>
              <a:off x="7501791" y="1904893"/>
              <a:ext cx="3139519" cy="0"/>
            </a:xfrm>
            <a:prstGeom prst="line">
              <a:avLst/>
            </a:prstGeom>
            <a:ln w="38100">
              <a:solidFill>
                <a:schemeClr val="accent1">
                  <a:lumMod val="60000"/>
                  <a:lumOff val="4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4DE5A7FD-14A2-4828-A571-EDC40D3A3D21}"/>
                </a:ext>
              </a:extLst>
            </p:cNvPr>
            <p:cNvSpPr/>
            <p:nvPr/>
          </p:nvSpPr>
          <p:spPr>
            <a:xfrm rot="5400000">
              <a:off x="11042154" y="718988"/>
              <a:ext cx="363610" cy="1796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000" dirty="0" err="1">
                  <a:solidFill>
                    <a:schemeClr val="bg2">
                      <a:lumMod val="25000"/>
                    </a:schemeClr>
                  </a:solidFill>
                  <a:latin typeface="Times New Roman" panose="02020603050405020304" pitchFamily="18" charset="0"/>
                  <a:cs typeface="Times New Roman" panose="02020603050405020304" pitchFamily="18" charset="0"/>
                </a:rPr>
                <a:t>Mazurkiewicz</a:t>
              </a:r>
              <a:r>
                <a:rPr lang="en-US" sz="1000" dirty="0">
                  <a:solidFill>
                    <a:schemeClr val="bg2">
                      <a:lumMod val="25000"/>
                    </a:schemeClr>
                  </a:solidFill>
                  <a:latin typeface="Times New Roman" panose="02020603050405020304" pitchFamily="18" charset="0"/>
                  <a:cs typeface="Times New Roman" panose="02020603050405020304" pitchFamily="18" charset="0"/>
                </a:rPr>
                <a:t> et al. 2020</a:t>
              </a:r>
            </a:p>
            <a:p>
              <a:r>
                <a:rPr lang="en-US" sz="1000" dirty="0">
                  <a:solidFill>
                    <a:schemeClr val="bg2">
                      <a:lumMod val="25000"/>
                    </a:schemeClr>
                  </a:solidFill>
                  <a:latin typeface="Times New Roman" panose="02020603050405020304" pitchFamily="18" charset="0"/>
                  <a:cs typeface="Times New Roman" panose="02020603050405020304" pitchFamily="18" charset="0"/>
                </a:rPr>
                <a:t>McGarvey and Kirk 2018</a:t>
              </a:r>
            </a:p>
          </p:txBody>
        </p:sp>
      </p:grpSp>
      <p:sp>
        <p:nvSpPr>
          <p:cNvPr id="106" name="Content Placeholder 10">
            <a:extLst>
              <a:ext uri="{FF2B5EF4-FFF2-40B4-BE49-F238E27FC236}">
                <a16:creationId xmlns:a16="http://schemas.microsoft.com/office/drawing/2014/main" id="{2A819652-6195-4C59-9CEF-ECD39B4E0E08}"/>
              </a:ext>
            </a:extLst>
          </p:cNvPr>
          <p:cNvSpPr txBox="1">
            <a:spLocks/>
          </p:cNvSpPr>
          <p:nvPr/>
        </p:nvSpPr>
        <p:spPr>
          <a:xfrm>
            <a:off x="488883" y="877689"/>
            <a:ext cx="35433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Size Spectra: </a:t>
            </a:r>
            <a:r>
              <a:rPr lang="en-US" dirty="0"/>
              <a:t>frequency of individual body sizes within a community</a:t>
            </a:r>
          </a:p>
          <a:p>
            <a:r>
              <a:rPr lang="en-US" dirty="0">
                <a:solidFill>
                  <a:schemeClr val="bg2">
                    <a:lumMod val="25000"/>
                  </a:schemeClr>
                </a:solidFill>
                <a:latin typeface="Times New Roman" panose="02020603050405020304" pitchFamily="18" charset="0"/>
                <a:cs typeface="Times New Roman" panose="02020603050405020304" pitchFamily="18" charset="0"/>
              </a:rPr>
              <a:t>N ~ M</a:t>
            </a:r>
            <a:r>
              <a:rPr lang="en-US" baseline="30000" dirty="0">
                <a:solidFill>
                  <a:schemeClr val="bg2">
                    <a:lumMod val="2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p>
          <a:p>
            <a:r>
              <a:rPr lang="en-US" dirty="0"/>
              <a:t>Temperature x Resource Supply?</a:t>
            </a:r>
          </a:p>
          <a:p>
            <a:pPr marL="0" indent="0">
              <a:buNone/>
            </a:pPr>
            <a:endParaRPr lang="en-US" dirty="0"/>
          </a:p>
        </p:txBody>
      </p:sp>
      <p:sp>
        <p:nvSpPr>
          <p:cNvPr id="119" name="Rectangle 118">
            <a:extLst>
              <a:ext uri="{FF2B5EF4-FFF2-40B4-BE49-F238E27FC236}">
                <a16:creationId xmlns:a16="http://schemas.microsoft.com/office/drawing/2014/main" id="{CF5CBB2B-41EA-4375-8412-AD6EAB09B1C4}"/>
              </a:ext>
            </a:extLst>
          </p:cNvPr>
          <p:cNvSpPr/>
          <p:nvPr/>
        </p:nvSpPr>
        <p:spPr>
          <a:xfrm>
            <a:off x="10494974" y="556976"/>
            <a:ext cx="1422703" cy="1281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5BD662F-A863-48CE-A4E5-925975F1D734}"/>
              </a:ext>
            </a:extLst>
          </p:cNvPr>
          <p:cNvGrpSpPr/>
          <p:nvPr/>
        </p:nvGrpSpPr>
        <p:grpSpPr>
          <a:xfrm rot="18711537">
            <a:off x="5997750" y="280218"/>
            <a:ext cx="5697051" cy="4462725"/>
            <a:chOff x="8855415" y="-893549"/>
            <a:chExt cx="5143661" cy="4462725"/>
          </a:xfrm>
        </p:grpSpPr>
        <p:cxnSp>
          <p:nvCxnSpPr>
            <p:cNvPr id="55" name="Straight Connector 54">
              <a:extLst>
                <a:ext uri="{FF2B5EF4-FFF2-40B4-BE49-F238E27FC236}">
                  <a16:creationId xmlns:a16="http://schemas.microsoft.com/office/drawing/2014/main" id="{DC5BA0A1-D6E2-4A4B-9A8D-4A2F0ABF8EA1}"/>
                </a:ext>
              </a:extLst>
            </p:cNvPr>
            <p:cNvCxnSpPr>
              <a:cxnSpLocks/>
            </p:cNvCxnSpPr>
            <p:nvPr/>
          </p:nvCxnSpPr>
          <p:spPr>
            <a:xfrm rot="2888463" flipV="1">
              <a:off x="8315054" y="-353188"/>
              <a:ext cx="4462725" cy="3382003"/>
            </a:xfrm>
            <a:prstGeom prst="line">
              <a:avLst/>
            </a:prstGeom>
            <a:ln w="38100">
              <a:solidFill>
                <a:schemeClr val="accent1">
                  <a:lumMod val="40000"/>
                  <a:lumOff val="6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2D9AF960-F9CF-4B98-854B-77B465703CE2}"/>
                </a:ext>
              </a:extLst>
            </p:cNvPr>
            <p:cNvSpPr/>
            <p:nvPr/>
          </p:nvSpPr>
          <p:spPr>
            <a:xfrm rot="8288463">
              <a:off x="13635466" y="1263270"/>
              <a:ext cx="363610" cy="1796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000" dirty="0">
                  <a:solidFill>
                    <a:schemeClr val="bg2">
                      <a:lumMod val="25000"/>
                    </a:schemeClr>
                  </a:solidFill>
                  <a:latin typeface="Times New Roman" panose="02020603050405020304" pitchFamily="18" charset="0"/>
                  <a:cs typeface="Times New Roman" panose="02020603050405020304" pitchFamily="18" charset="0"/>
                </a:rPr>
                <a:t>O’Gorman et al. 2017</a:t>
              </a:r>
            </a:p>
          </p:txBody>
        </p:sp>
      </p:grpSp>
      <p:sp>
        <p:nvSpPr>
          <p:cNvPr id="135" name="TextBox 134">
            <a:extLst>
              <a:ext uri="{FF2B5EF4-FFF2-40B4-BE49-F238E27FC236}">
                <a16:creationId xmlns:a16="http://schemas.microsoft.com/office/drawing/2014/main" id="{A9FDEDE8-5A58-48DF-BDE5-EF41934CA00E}"/>
              </a:ext>
            </a:extLst>
          </p:cNvPr>
          <p:cNvSpPr txBox="1"/>
          <p:nvPr/>
        </p:nvSpPr>
        <p:spPr>
          <a:xfrm rot="16200000">
            <a:off x="3163155" y="3021714"/>
            <a:ext cx="2962387" cy="369332"/>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sym typeface="Symbol" panose="05050102010706020507" pitchFamily="18" charset="2"/>
              </a:rPr>
              <a:t> </a:t>
            </a:r>
            <a:r>
              <a:rPr lang="en-US" dirty="0">
                <a:solidFill>
                  <a:srgbClr val="111111"/>
                </a:solidFill>
                <a:latin typeface="Times New Roman" panose="02020603050405020304" pitchFamily="18" charset="0"/>
                <a:cs typeface="Times New Roman" panose="02020603050405020304" pitchFamily="18" charset="0"/>
                <a:sym typeface="Symbol" panose="05050102010706020507" pitchFamily="18" charset="2"/>
              </a:rPr>
              <a:t>(slope of size spectrum)</a:t>
            </a:r>
            <a:endParaRPr lang="en-US" dirty="0">
              <a:solidFill>
                <a:srgbClr val="111111"/>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A4621834-4E90-4158-86E6-89C77E1F660E}"/>
              </a:ext>
            </a:extLst>
          </p:cNvPr>
          <p:cNvGrpSpPr/>
          <p:nvPr/>
        </p:nvGrpSpPr>
        <p:grpSpPr>
          <a:xfrm>
            <a:off x="7283457" y="1084972"/>
            <a:ext cx="2603144" cy="3266837"/>
            <a:chOff x="7283457" y="1084972"/>
            <a:chExt cx="2603144" cy="3266837"/>
          </a:xfrm>
        </p:grpSpPr>
        <p:sp>
          <p:nvSpPr>
            <p:cNvPr id="3" name="Rectangle 2">
              <a:extLst>
                <a:ext uri="{FF2B5EF4-FFF2-40B4-BE49-F238E27FC236}">
                  <a16:creationId xmlns:a16="http://schemas.microsoft.com/office/drawing/2014/main" id="{0962608C-358D-4A8B-AB5B-A9C986E25B32}"/>
                </a:ext>
              </a:extLst>
            </p:cNvPr>
            <p:cNvSpPr/>
            <p:nvPr/>
          </p:nvSpPr>
          <p:spPr>
            <a:xfrm>
              <a:off x="7283457" y="1084972"/>
              <a:ext cx="1673594" cy="1258023"/>
            </a:xfrm>
            <a:prstGeom prst="rect">
              <a:avLst/>
            </a:prstGeom>
            <a:ln>
              <a:solidFill>
                <a:schemeClr val="tx1"/>
              </a:solidFill>
            </a:ln>
            <a:effectLst>
              <a:glow rad="2286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Resource supply?</a:t>
              </a:r>
            </a:p>
          </p:txBody>
        </p:sp>
        <p:cxnSp>
          <p:nvCxnSpPr>
            <p:cNvPr id="6" name="Straight Connector 5">
              <a:extLst>
                <a:ext uri="{FF2B5EF4-FFF2-40B4-BE49-F238E27FC236}">
                  <a16:creationId xmlns:a16="http://schemas.microsoft.com/office/drawing/2014/main" id="{A50424AB-6B19-4C17-88E8-9083D68D7253}"/>
                </a:ext>
              </a:extLst>
            </p:cNvPr>
            <p:cNvCxnSpPr/>
            <p:nvPr/>
          </p:nvCxnSpPr>
          <p:spPr>
            <a:xfrm>
              <a:off x="8996471" y="1775078"/>
              <a:ext cx="788291" cy="0"/>
            </a:xfrm>
            <a:prstGeom prst="line">
              <a:avLst/>
            </a:prstGeom>
            <a:ln w="12700">
              <a:solidFill>
                <a:srgbClr val="70AD47"/>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0C355DA-6B45-4CFA-931A-0DACBA62AE1B}"/>
                </a:ext>
              </a:extLst>
            </p:cNvPr>
            <p:cNvCxnSpPr>
              <a:cxnSpLocks/>
            </p:cNvCxnSpPr>
            <p:nvPr/>
          </p:nvCxnSpPr>
          <p:spPr>
            <a:xfrm>
              <a:off x="8930085" y="1861106"/>
              <a:ext cx="956516" cy="1345098"/>
            </a:xfrm>
            <a:prstGeom prst="line">
              <a:avLst/>
            </a:prstGeom>
            <a:ln w="12700">
              <a:solidFill>
                <a:srgbClr val="70AD47"/>
              </a:solidFill>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F7CFCB1-E211-4A00-99B7-3CDC67F87E06}"/>
                </a:ext>
              </a:extLst>
            </p:cNvPr>
            <p:cNvCxnSpPr>
              <a:cxnSpLocks/>
            </p:cNvCxnSpPr>
            <p:nvPr/>
          </p:nvCxnSpPr>
          <p:spPr>
            <a:xfrm>
              <a:off x="8923450" y="1835405"/>
              <a:ext cx="749105" cy="2516404"/>
            </a:xfrm>
            <a:prstGeom prst="line">
              <a:avLst/>
            </a:prstGeom>
            <a:ln w="12700">
              <a:solidFill>
                <a:srgbClr val="70AD47"/>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172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wipe(left)">
                                      <p:cBhvr>
                                        <p:cTn id="17" dur="500"/>
                                        <p:tgtEl>
                                          <p:spTgt spid="1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812FB5-788D-4C75-95F1-4A2C0137140B}"/>
              </a:ext>
            </a:extLst>
          </p:cNvPr>
          <p:cNvSpPr>
            <a:spLocks noGrp="1"/>
          </p:cNvSpPr>
          <p:nvPr>
            <p:ph idx="1"/>
          </p:nvPr>
        </p:nvSpPr>
        <p:spPr>
          <a:xfrm>
            <a:off x="833438" y="1377950"/>
            <a:ext cx="2076450" cy="4351338"/>
          </a:xfrm>
        </p:spPr>
        <p:txBody>
          <a:bodyPr/>
          <a:lstStyle/>
          <a:p>
            <a:pPr marL="0" indent="0">
              <a:buNone/>
            </a:pPr>
            <a:r>
              <a:rPr lang="en-US" dirty="0"/>
              <a:t>Alaska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Puerto Rico</a:t>
            </a:r>
          </a:p>
        </p:txBody>
      </p:sp>
      <p:grpSp>
        <p:nvGrpSpPr>
          <p:cNvPr id="5" name="Group 4">
            <a:extLst>
              <a:ext uri="{FF2B5EF4-FFF2-40B4-BE49-F238E27FC236}">
                <a16:creationId xmlns:a16="http://schemas.microsoft.com/office/drawing/2014/main" id="{B2132559-FEAD-498B-A2BB-84B5D19F626C}"/>
              </a:ext>
            </a:extLst>
          </p:cNvPr>
          <p:cNvGrpSpPr/>
          <p:nvPr/>
        </p:nvGrpSpPr>
        <p:grpSpPr>
          <a:xfrm>
            <a:off x="3048000" y="-171450"/>
            <a:ext cx="9258299" cy="3433762"/>
            <a:chOff x="1466850" y="-9525"/>
            <a:chExt cx="9258299" cy="3433762"/>
          </a:xfrm>
        </p:grpSpPr>
        <p:pic>
          <p:nvPicPr>
            <p:cNvPr id="1026" name="Picture 2" descr="https://phenocam.nau.edu/data/archive/NEON.D18.OKSR.DP1.20002/2022/03/NEON.D18.OKSR.DP1.20002_2022_03_18_083006.jpg">
              <a:extLst>
                <a:ext uri="{FF2B5EF4-FFF2-40B4-BE49-F238E27FC236}">
                  <a16:creationId xmlns:a16="http://schemas.microsoft.com/office/drawing/2014/main" id="{C463DF58-CF96-439A-8266-C2DAE2992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762"/>
              <a:ext cx="4629149"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henocam.nau.edu/data/archive/NEON.D18.OKSR.DP1.20002/2021/06/NEON.D18.OKSR.DP1.20002_2021_06_30_140006.jpg">
              <a:extLst>
                <a:ext uri="{FF2B5EF4-FFF2-40B4-BE49-F238E27FC236}">
                  <a16:creationId xmlns:a16="http://schemas.microsoft.com/office/drawing/2014/main" id="{F6E633BD-8E65-4547-88A5-0B08463C5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50" y="-9525"/>
              <a:ext cx="462915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E88706-00E7-482A-8714-B6B516163BDE}"/>
                </a:ext>
              </a:extLst>
            </p:cNvPr>
            <p:cNvSpPr txBox="1"/>
            <p:nvPr/>
          </p:nvSpPr>
          <p:spPr>
            <a:xfrm>
              <a:off x="1685925" y="2686050"/>
              <a:ext cx="1343025" cy="369332"/>
            </a:xfrm>
            <a:prstGeom prst="rect">
              <a:avLst/>
            </a:prstGeom>
            <a:noFill/>
          </p:spPr>
          <p:txBody>
            <a:bodyPr wrap="square" rtlCol="0">
              <a:spAutoFit/>
            </a:bodyPr>
            <a:lstStyle/>
            <a:p>
              <a:r>
                <a:rPr lang="en-US" dirty="0">
                  <a:solidFill>
                    <a:schemeClr val="bg1"/>
                  </a:solidFill>
                </a:rPr>
                <a:t>OKSR - June</a:t>
              </a:r>
            </a:p>
          </p:txBody>
        </p:sp>
        <p:sp>
          <p:nvSpPr>
            <p:cNvPr id="9" name="TextBox 8">
              <a:extLst>
                <a:ext uri="{FF2B5EF4-FFF2-40B4-BE49-F238E27FC236}">
                  <a16:creationId xmlns:a16="http://schemas.microsoft.com/office/drawing/2014/main" id="{6D66F421-00BB-4801-84C4-78DBC35A7215}"/>
                </a:ext>
              </a:extLst>
            </p:cNvPr>
            <p:cNvSpPr txBox="1"/>
            <p:nvPr/>
          </p:nvSpPr>
          <p:spPr>
            <a:xfrm>
              <a:off x="6372225" y="2680731"/>
              <a:ext cx="1695450" cy="369332"/>
            </a:xfrm>
            <a:prstGeom prst="rect">
              <a:avLst/>
            </a:prstGeom>
            <a:noFill/>
          </p:spPr>
          <p:txBody>
            <a:bodyPr wrap="square" rtlCol="0">
              <a:spAutoFit/>
            </a:bodyPr>
            <a:lstStyle/>
            <a:p>
              <a:r>
                <a:rPr lang="en-US" dirty="0">
                  <a:solidFill>
                    <a:schemeClr val="bg1"/>
                  </a:solidFill>
                </a:rPr>
                <a:t>OKSR - March</a:t>
              </a:r>
            </a:p>
          </p:txBody>
        </p:sp>
      </p:grpSp>
      <p:grpSp>
        <p:nvGrpSpPr>
          <p:cNvPr id="6" name="Group 5">
            <a:extLst>
              <a:ext uri="{FF2B5EF4-FFF2-40B4-BE49-F238E27FC236}">
                <a16:creationId xmlns:a16="http://schemas.microsoft.com/office/drawing/2014/main" id="{75E38782-7257-47B1-94C2-5A721D03E79D}"/>
              </a:ext>
            </a:extLst>
          </p:cNvPr>
          <p:cNvGrpSpPr/>
          <p:nvPr/>
        </p:nvGrpSpPr>
        <p:grpSpPr>
          <a:xfrm>
            <a:off x="3045715" y="3432493"/>
            <a:ext cx="9260584" cy="3428576"/>
            <a:chOff x="1553573" y="3559175"/>
            <a:chExt cx="9257156" cy="3427307"/>
          </a:xfrm>
        </p:grpSpPr>
        <p:pic>
          <p:nvPicPr>
            <p:cNvPr id="1030" name="Picture 6" descr="https://phenocam.nau.edu/data/latest/NEON.D04.GUIL.DP1.20002.jpg">
              <a:extLst>
                <a:ext uri="{FF2B5EF4-FFF2-40B4-BE49-F238E27FC236}">
                  <a16:creationId xmlns:a16="http://schemas.microsoft.com/office/drawing/2014/main" id="{83404112-FA86-4F38-A14B-3BA408934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573" y="3559175"/>
              <a:ext cx="4626864" cy="34273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henocam.nau.edu/data/archive/NEON.D04.GUIL.DP1.20002/2021/03/NEON.D04.GUIL.DP1.20002_2021_03_01_123006.jpg">
              <a:extLst>
                <a:ext uri="{FF2B5EF4-FFF2-40B4-BE49-F238E27FC236}">
                  <a16:creationId xmlns:a16="http://schemas.microsoft.com/office/drawing/2014/main" id="{5F629F1D-0875-4840-87D5-A294D4AC7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3865" y="3559175"/>
              <a:ext cx="4626864" cy="34273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C2250C-95DF-4159-B2F0-53F93AEB62E1}"/>
                </a:ext>
              </a:extLst>
            </p:cNvPr>
            <p:cNvSpPr txBox="1"/>
            <p:nvPr/>
          </p:nvSpPr>
          <p:spPr>
            <a:xfrm>
              <a:off x="1914525" y="6337693"/>
              <a:ext cx="1343025" cy="369332"/>
            </a:xfrm>
            <a:prstGeom prst="rect">
              <a:avLst/>
            </a:prstGeom>
            <a:noFill/>
          </p:spPr>
          <p:txBody>
            <a:bodyPr wrap="square" rtlCol="0">
              <a:spAutoFit/>
            </a:bodyPr>
            <a:lstStyle/>
            <a:p>
              <a:r>
                <a:rPr lang="en-US" dirty="0">
                  <a:solidFill>
                    <a:schemeClr val="bg1"/>
                  </a:solidFill>
                </a:rPr>
                <a:t>GUIL - June</a:t>
              </a:r>
            </a:p>
          </p:txBody>
        </p:sp>
        <p:sp>
          <p:nvSpPr>
            <p:cNvPr id="11" name="TextBox 10">
              <a:extLst>
                <a:ext uri="{FF2B5EF4-FFF2-40B4-BE49-F238E27FC236}">
                  <a16:creationId xmlns:a16="http://schemas.microsoft.com/office/drawing/2014/main" id="{3FF51271-8111-4AEA-B231-ED45BC503A17}"/>
                </a:ext>
              </a:extLst>
            </p:cNvPr>
            <p:cNvSpPr txBox="1"/>
            <p:nvPr/>
          </p:nvSpPr>
          <p:spPr>
            <a:xfrm>
              <a:off x="6372225" y="6333012"/>
              <a:ext cx="1695450" cy="369332"/>
            </a:xfrm>
            <a:prstGeom prst="rect">
              <a:avLst/>
            </a:prstGeom>
            <a:noFill/>
          </p:spPr>
          <p:txBody>
            <a:bodyPr wrap="square" rtlCol="0">
              <a:spAutoFit/>
            </a:bodyPr>
            <a:lstStyle/>
            <a:p>
              <a:r>
                <a:rPr lang="en-US" dirty="0">
                  <a:solidFill>
                    <a:schemeClr val="bg1"/>
                  </a:solidFill>
                </a:rPr>
                <a:t>GUIL - March</a:t>
              </a:r>
            </a:p>
          </p:txBody>
        </p:sp>
      </p:grpSp>
      <p:pic>
        <p:nvPicPr>
          <p:cNvPr id="15" name="Content Placeholder 4">
            <a:extLst>
              <a:ext uri="{FF2B5EF4-FFF2-40B4-BE49-F238E27FC236}">
                <a16:creationId xmlns:a16="http://schemas.microsoft.com/office/drawing/2014/main" id="{EACD4801-B073-4157-B7C6-2F88059FC5DE}"/>
              </a:ext>
            </a:extLst>
          </p:cNvPr>
          <p:cNvPicPr>
            <a:picLocks noChangeAspect="1"/>
          </p:cNvPicPr>
          <p:nvPr/>
        </p:nvPicPr>
        <p:blipFill rotWithShape="1">
          <a:blip r:embed="rId6">
            <a:extLst>
              <a:ext uri="{28A0092B-C50C-407E-A947-70E740481C1C}">
                <a14:useLocalDpi xmlns:a14="http://schemas.microsoft.com/office/drawing/2010/main" val="0"/>
              </a:ext>
            </a:extLst>
          </a:blip>
          <a:srcRect r="50274" b="56731"/>
          <a:stretch/>
        </p:blipFill>
        <p:spPr>
          <a:xfrm>
            <a:off x="200025" y="1913373"/>
            <a:ext cx="2612634" cy="2273380"/>
          </a:xfrm>
          <a:prstGeom prst="rect">
            <a:avLst/>
          </a:prstGeom>
        </p:spPr>
      </p:pic>
      <p:cxnSp>
        <p:nvCxnSpPr>
          <p:cNvPr id="12" name="Straight Connector 11">
            <a:extLst>
              <a:ext uri="{FF2B5EF4-FFF2-40B4-BE49-F238E27FC236}">
                <a16:creationId xmlns:a16="http://schemas.microsoft.com/office/drawing/2014/main" id="{A8D45DEB-1718-49DA-897D-59E0B51DFDC7}"/>
              </a:ext>
            </a:extLst>
          </p:cNvPr>
          <p:cNvCxnSpPr>
            <a:cxnSpLocks/>
          </p:cNvCxnSpPr>
          <p:nvPr/>
        </p:nvCxnSpPr>
        <p:spPr>
          <a:xfrm flipV="1">
            <a:off x="657225" y="1547814"/>
            <a:ext cx="2275083" cy="890586"/>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BD760E5-0BEE-48A0-9F42-CF70173C7658}"/>
              </a:ext>
            </a:extLst>
          </p:cNvPr>
          <p:cNvCxnSpPr>
            <a:cxnSpLocks/>
          </p:cNvCxnSpPr>
          <p:nvPr/>
        </p:nvCxnSpPr>
        <p:spPr>
          <a:xfrm flipV="1">
            <a:off x="666750" y="2066925"/>
            <a:ext cx="2243138" cy="39052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7D47DE1-E015-4060-9358-A833397EB818}"/>
              </a:ext>
            </a:extLst>
          </p:cNvPr>
          <p:cNvCxnSpPr>
            <a:cxnSpLocks/>
          </p:cNvCxnSpPr>
          <p:nvPr/>
        </p:nvCxnSpPr>
        <p:spPr>
          <a:xfrm flipV="1">
            <a:off x="2719389" y="3949721"/>
            <a:ext cx="306191" cy="74592"/>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BB6DE70-82C0-4A2B-BEAF-F4DF75A6514B}"/>
              </a:ext>
            </a:extLst>
          </p:cNvPr>
          <p:cNvCxnSpPr>
            <a:cxnSpLocks/>
          </p:cNvCxnSpPr>
          <p:nvPr/>
        </p:nvCxnSpPr>
        <p:spPr>
          <a:xfrm>
            <a:off x="2719389" y="4024313"/>
            <a:ext cx="326326" cy="7201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972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81D5C2AF-8BF4-441B-B1D1-7847DF6D1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641" y="-38180"/>
            <a:ext cx="6934359" cy="6934359"/>
          </a:xfrm>
          <a:prstGeom prst="rect">
            <a:avLst/>
          </a:prstGeom>
        </p:spPr>
      </p:pic>
      <p:sp>
        <p:nvSpPr>
          <p:cNvPr id="8" name="Title 1">
            <a:extLst>
              <a:ext uri="{FF2B5EF4-FFF2-40B4-BE49-F238E27FC236}">
                <a16:creationId xmlns:a16="http://schemas.microsoft.com/office/drawing/2014/main" id="{41CB1BCB-9E99-4B66-8204-0A13A2F0AD00}"/>
              </a:ext>
            </a:extLst>
          </p:cNvPr>
          <p:cNvSpPr>
            <a:spLocks noGrp="1"/>
          </p:cNvSpPr>
          <p:nvPr>
            <p:ph type="title"/>
          </p:nvPr>
        </p:nvSpPr>
        <p:spPr>
          <a:xfrm>
            <a:off x="866553" y="343622"/>
            <a:ext cx="3743960" cy="1325563"/>
          </a:xfrm>
        </p:spPr>
        <p:txBody>
          <a:bodyPr>
            <a:noAutofit/>
          </a:bodyPr>
          <a:lstStyle/>
          <a:p>
            <a:r>
              <a:rPr lang="en-US" sz="3200" dirty="0"/>
              <a:t>National Ecological Observatory Network (NEON)</a:t>
            </a:r>
          </a:p>
        </p:txBody>
      </p:sp>
      <p:sp>
        <p:nvSpPr>
          <p:cNvPr id="7" name="Content Placeholder 5">
            <a:extLst>
              <a:ext uri="{FF2B5EF4-FFF2-40B4-BE49-F238E27FC236}">
                <a16:creationId xmlns:a16="http://schemas.microsoft.com/office/drawing/2014/main" id="{785D3D94-9DC5-4FBF-AA6A-A0EB7B5D20AD}"/>
              </a:ext>
            </a:extLst>
          </p:cNvPr>
          <p:cNvSpPr>
            <a:spLocks noGrp="1"/>
          </p:cNvSpPr>
          <p:nvPr>
            <p:ph idx="1"/>
          </p:nvPr>
        </p:nvSpPr>
        <p:spPr>
          <a:xfrm>
            <a:off x="838200" y="1896745"/>
            <a:ext cx="3743960" cy="4351338"/>
          </a:xfrm>
          <a:ln>
            <a:noFill/>
          </a:ln>
        </p:spPr>
        <p:txBody>
          <a:bodyPr/>
          <a:lstStyle/>
          <a:p>
            <a:pPr marL="0" indent="0">
              <a:buNone/>
            </a:pPr>
            <a:r>
              <a:rPr lang="en-US" b="1" u="sng" dirty="0"/>
              <a:t>Temperature</a:t>
            </a:r>
          </a:p>
          <a:p>
            <a:pPr marL="0" indent="0">
              <a:buNone/>
            </a:pPr>
            <a:r>
              <a:rPr lang="en-US" sz="2000" dirty="0"/>
              <a:t>1 to 23</a:t>
            </a:r>
            <a:r>
              <a:rPr lang="en-US" sz="2000" dirty="0">
                <a:sym typeface="Symbol" panose="05050102010706020507" pitchFamily="18" charset="2"/>
              </a:rPr>
              <a:t>C </a:t>
            </a:r>
            <a:r>
              <a:rPr lang="en-US" sz="1200" dirty="0">
                <a:sym typeface="Symbol" panose="05050102010706020507" pitchFamily="18" charset="2"/>
              </a:rPr>
              <a:t>(mean annual water temp)</a:t>
            </a:r>
          </a:p>
          <a:p>
            <a:pPr marL="0" indent="0">
              <a:buNone/>
            </a:pPr>
            <a:endParaRPr lang="en-US" dirty="0">
              <a:sym typeface="Symbol" panose="05050102010706020507" pitchFamily="18" charset="2"/>
            </a:endParaRPr>
          </a:p>
          <a:p>
            <a:pPr marL="0" indent="0">
              <a:buNone/>
            </a:pPr>
            <a:r>
              <a:rPr lang="en-US" b="1" u="sng" dirty="0"/>
              <a:t>Resource Supply</a:t>
            </a:r>
          </a:p>
          <a:p>
            <a:pPr marL="0" indent="0">
              <a:buNone/>
            </a:pPr>
            <a:r>
              <a:rPr lang="en-US" sz="1800" dirty="0"/>
              <a:t>250 to 12,000</a:t>
            </a:r>
            <a:r>
              <a:rPr lang="en-US" sz="1800" dirty="0">
                <a:sym typeface="Symbol" panose="05050102010706020507" pitchFamily="18" charset="2"/>
              </a:rPr>
              <a:t> GPP </a:t>
            </a:r>
            <a:r>
              <a:rPr lang="en-US" sz="1200" dirty="0">
                <a:sym typeface="Symbol" panose="05050102010706020507" pitchFamily="18" charset="2"/>
              </a:rPr>
              <a:t>(</a:t>
            </a:r>
            <a:r>
              <a:rPr lang="en-US" sz="1200" dirty="0" err="1">
                <a:sym typeface="Symbol" panose="05050102010706020507" pitchFamily="18" charset="2"/>
              </a:rPr>
              <a:t>gC</a:t>
            </a:r>
            <a:r>
              <a:rPr lang="en-US" sz="1200" dirty="0">
                <a:sym typeface="Symbol" panose="05050102010706020507" pitchFamily="18" charset="2"/>
              </a:rPr>
              <a:t>/m</a:t>
            </a:r>
            <a:r>
              <a:rPr lang="en-US" sz="1200" baseline="30000" dirty="0">
                <a:sym typeface="Symbol" panose="05050102010706020507" pitchFamily="18" charset="2"/>
              </a:rPr>
              <a:t>2</a:t>
            </a:r>
            <a:r>
              <a:rPr lang="en-US" sz="1200" dirty="0">
                <a:sym typeface="Symbol" panose="05050102010706020507" pitchFamily="18" charset="2"/>
              </a:rPr>
              <a:t>/y)</a:t>
            </a:r>
          </a:p>
          <a:p>
            <a:pPr marL="0" indent="0">
              <a:buNone/>
            </a:pPr>
            <a:r>
              <a:rPr lang="en-US" sz="1800" dirty="0">
                <a:sym typeface="Symbol" panose="05050102010706020507" pitchFamily="18" charset="2"/>
              </a:rPr>
              <a:t>1 to 370 Allochthonous </a:t>
            </a:r>
            <a:r>
              <a:rPr lang="en-US" sz="1200" dirty="0">
                <a:sym typeface="Symbol" panose="05050102010706020507" pitchFamily="18" charset="2"/>
              </a:rPr>
              <a:t>(</a:t>
            </a:r>
            <a:r>
              <a:rPr lang="en-US" sz="1200" dirty="0" err="1">
                <a:sym typeface="Symbol" panose="05050102010706020507" pitchFamily="18" charset="2"/>
              </a:rPr>
              <a:t>gAFDM</a:t>
            </a:r>
            <a:r>
              <a:rPr lang="en-US" sz="1200" dirty="0">
                <a:sym typeface="Symbol" panose="05050102010706020507" pitchFamily="18" charset="2"/>
              </a:rPr>
              <a:t>/m</a:t>
            </a:r>
            <a:r>
              <a:rPr lang="en-US" sz="1200" baseline="30000" dirty="0">
                <a:sym typeface="Symbol" panose="05050102010706020507" pitchFamily="18" charset="2"/>
              </a:rPr>
              <a:t>2</a:t>
            </a:r>
            <a:r>
              <a:rPr lang="en-US" sz="1200" dirty="0">
                <a:sym typeface="Symbol" panose="05050102010706020507" pitchFamily="18" charset="2"/>
              </a:rPr>
              <a:t>)</a:t>
            </a:r>
          </a:p>
          <a:p>
            <a:pPr marL="0" indent="0">
              <a:buNone/>
            </a:pPr>
            <a:endParaRPr lang="en-US" u="sng" dirty="0"/>
          </a:p>
          <a:p>
            <a:pPr marL="0" indent="0">
              <a:buNone/>
            </a:pPr>
            <a:endParaRPr lang="en-US" dirty="0">
              <a:sym typeface="Symbol" panose="05050102010706020507" pitchFamily="18" charset="2"/>
            </a:endParaRPr>
          </a:p>
          <a:p>
            <a:pPr marL="0" indent="0">
              <a:buNone/>
            </a:pPr>
            <a:endParaRPr lang="en-US" dirty="0"/>
          </a:p>
        </p:txBody>
      </p:sp>
    </p:spTree>
    <p:extLst>
      <p:ext uri="{BB962C8B-B14F-4D97-AF65-F5344CB8AC3E}">
        <p14:creationId xmlns:p14="http://schemas.microsoft.com/office/powerpoint/2010/main" val="6878292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D08B74DB13F641A1FB2572219BFE55" ma:contentTypeVersion="15" ma:contentTypeDescription="Create a new document." ma:contentTypeScope="" ma:versionID="d72e6b404a86689d5149284bbb843f28">
  <xsd:schema xmlns:xsd="http://www.w3.org/2001/XMLSchema" xmlns:xs="http://www.w3.org/2001/XMLSchema" xmlns:p="http://schemas.microsoft.com/office/2006/metadata/properties" xmlns:ns3="26133458-dd6b-4323-9224-444c1d830d6d" xmlns:ns4="ab955a96-761f-4c96-a6fc-04b9ce4c53f5" targetNamespace="http://schemas.microsoft.com/office/2006/metadata/properties" ma:root="true" ma:fieldsID="2fd11072b5cff02776c944f38ca4696e" ns3:_="" ns4:_="">
    <xsd:import namespace="26133458-dd6b-4323-9224-444c1d830d6d"/>
    <xsd:import namespace="ab955a96-761f-4c96-a6fc-04b9ce4c53f5"/>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133458-dd6b-4323-9224-444c1d830d6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955a96-761f-4c96-a6fc-04b9ce4c53f5"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ACCF17-3A01-4649-86CA-5B9ABB58DC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133458-dd6b-4323-9224-444c1d830d6d"/>
    <ds:schemaRef ds:uri="ab955a96-761f-4c96-a6fc-04b9ce4c53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150C66-89D1-4B48-BDD9-2E2B6FAD1186}">
  <ds:schemaRefs>
    <ds:schemaRef ds:uri="http://schemas.microsoft.com/sharepoint/v3/contenttype/forms"/>
  </ds:schemaRefs>
</ds:datastoreItem>
</file>

<file path=customXml/itemProps3.xml><?xml version="1.0" encoding="utf-8"?>
<ds:datastoreItem xmlns:ds="http://schemas.openxmlformats.org/officeDocument/2006/customXml" ds:itemID="{EFA00D6F-4772-4A5A-A555-366A09DB8E1F}">
  <ds:schemaRefs>
    <ds:schemaRef ds:uri="http://purl.org/dc/dcmitype/"/>
    <ds:schemaRef ds:uri="http://schemas.microsoft.com/office/infopath/2007/PartnerControls"/>
    <ds:schemaRef ds:uri="http://purl.org/dc/elements/1.1/"/>
    <ds:schemaRef ds:uri="http://schemas.microsoft.com/office/2006/metadata/properties"/>
    <ds:schemaRef ds:uri="ab955a96-761f-4c96-a6fc-04b9ce4c53f5"/>
    <ds:schemaRef ds:uri="26133458-dd6b-4323-9224-444c1d830d6d"/>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2614</TotalTime>
  <Words>2044</Words>
  <Application>Microsoft Office PowerPoint</Application>
  <PresentationFormat>Widescreen</PresentationFormat>
  <Paragraphs>261</Paragraphs>
  <Slides>46</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Adobe Heiti Std R</vt:lpstr>
      <vt:lpstr>Arial</vt:lpstr>
      <vt:lpstr>Avenir Next LT Pro</vt:lpstr>
      <vt:lpstr>Calibri</vt:lpstr>
      <vt:lpstr>Calibri Light</vt:lpstr>
      <vt:lpstr>Cambria Math</vt:lpstr>
      <vt:lpstr>Symbol</vt:lpstr>
      <vt:lpstr>Times New Roman</vt:lpstr>
      <vt:lpstr>Wingdings</vt:lpstr>
      <vt:lpstr>Office Theme</vt:lpstr>
      <vt:lpstr>Responses of individual size distributions across a continental gradient of temperature and resource supply</vt:lpstr>
      <vt:lpstr>PowerPoint Presentation</vt:lpstr>
      <vt:lpstr>PowerPoint Presentation</vt:lpstr>
      <vt:lpstr>PowerPoint Presentation</vt:lpstr>
      <vt:lpstr>PowerPoint Presentation</vt:lpstr>
      <vt:lpstr>PowerPoint Presentation</vt:lpstr>
      <vt:lpstr>Theory is clear (sort of). Empirical patterns are not.</vt:lpstr>
      <vt:lpstr>PowerPoint Presentation</vt:lpstr>
      <vt:lpstr>National Ecological Observatory Network (NEON)</vt:lpstr>
      <vt:lpstr>PowerPoint Presentation</vt:lpstr>
      <vt:lpstr>Modeling</vt:lpstr>
      <vt:lpstr>PowerPoint Presentation</vt:lpstr>
      <vt:lpstr>PowerPoint Presentation</vt:lpstr>
      <vt:lpstr>Back to the literature….How big are temperature effects on size spectra?</vt:lpstr>
      <vt:lpstr>Back to the literature….How big are temperature effects on size spectra?</vt:lpstr>
      <vt:lpstr>Back to the literature….How big are temperature effects on size spectra?</vt:lpstr>
      <vt:lpstr>Back to the literature….How big are temperature effects on size spectra?</vt:lpstr>
      <vt:lpstr>Back to the literature….How big are temperature effects on size spectra?</vt:lpstr>
      <vt:lpstr>PowerPoint Presentation</vt:lpstr>
      <vt:lpstr>PowerPoint Presentation</vt:lpstr>
      <vt:lpstr>Conclusions</vt:lpstr>
      <vt:lpstr>Thank You!</vt:lpstr>
      <vt:lpstr>PowerPoint Presentation</vt:lpstr>
      <vt:lpstr>Fish got smaller with increasing temperature, but not invertebrates.</vt:lpstr>
      <vt:lpstr>Fish and Inverts separately</vt:lpstr>
      <vt:lpstr>CCSR</vt:lpstr>
      <vt:lpstr>Forecasting the ISD</vt:lpstr>
      <vt:lpstr>Forecasting the ISD</vt:lpstr>
      <vt:lpstr>Forecasting the ISD – Detecting ecosystem changes</vt:lpstr>
      <vt:lpstr>Back to the literature….How big are temperature effects on size spectra?</vt:lpstr>
      <vt:lpstr>Thank you!</vt:lpstr>
      <vt:lpstr>PowerPoint Presentation</vt:lpstr>
      <vt:lpstr>PowerPoint Presentation</vt:lpstr>
      <vt:lpstr>Individual Size Distribution</vt:lpstr>
      <vt:lpstr>Does temperature change the ISD?</vt:lpstr>
      <vt:lpstr>PowerPoint Presentation</vt:lpstr>
      <vt:lpstr>Predictions</vt:lpstr>
      <vt:lpstr>PowerPoint Presentation</vt:lpstr>
      <vt:lpstr>Eltonian pyramid of numbers ----&gt; Individual Size Distribution</vt:lpstr>
      <vt:lpstr>Individual Size Distribution</vt:lpstr>
      <vt:lpstr>Individual Size Distribution</vt:lpstr>
      <vt:lpstr>Individual Size Distribution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Responses of individual size distributions across a continental gradient of temperature and resource supply</dc:title>
  <dc:creator>Wesner, Jeff S</dc:creator>
  <cp:lastModifiedBy>Wesner, Jeff S</cp:lastModifiedBy>
  <cp:revision>1</cp:revision>
  <dcterms:created xsi:type="dcterms:W3CDTF">2023-07-01T18:57:19Z</dcterms:created>
  <dcterms:modified xsi:type="dcterms:W3CDTF">2023-07-06T12:25:00Z</dcterms:modified>
</cp:coreProperties>
</file>